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779" r:id="rId2"/>
    <p:sldMasterId id="2147485073" r:id="rId3"/>
    <p:sldMasterId id="2147485404" r:id="rId4"/>
    <p:sldMasterId id="2147485428" r:id="rId5"/>
  </p:sldMasterIdLst>
  <p:notesMasterIdLst>
    <p:notesMasterId r:id="rId23"/>
  </p:notesMasterIdLst>
  <p:sldIdLst>
    <p:sldId id="321" r:id="rId6"/>
    <p:sldId id="414" r:id="rId7"/>
    <p:sldId id="364" r:id="rId8"/>
    <p:sldId id="415" r:id="rId9"/>
    <p:sldId id="421" r:id="rId10"/>
    <p:sldId id="401" r:id="rId11"/>
    <p:sldId id="416" r:id="rId12"/>
    <p:sldId id="417" r:id="rId13"/>
    <p:sldId id="422" r:id="rId14"/>
    <p:sldId id="423" r:id="rId15"/>
    <p:sldId id="424" r:id="rId16"/>
    <p:sldId id="426" r:id="rId17"/>
    <p:sldId id="408" r:id="rId18"/>
    <p:sldId id="418" r:id="rId19"/>
    <p:sldId id="410" r:id="rId20"/>
    <p:sldId id="420" r:id="rId21"/>
    <p:sldId id="35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4025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09638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65250" indent="317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0863" indent="635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CCFF33"/>
    <a:srgbClr val="009900"/>
    <a:srgbClr val="99FF99"/>
    <a:srgbClr val="0000FF"/>
    <a:srgbClr val="FF33CC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660"/>
  </p:normalViewPr>
  <p:slideViewPr>
    <p:cSldViewPr>
      <p:cViewPr varScale="1">
        <p:scale>
          <a:sx n="86" d="100"/>
          <a:sy n="86" d="100"/>
        </p:scale>
        <p:origin x="157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8A37B-56DE-4D35-8058-734B3AF5DE9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EEAF3-1BE9-4F32-AA28-9618F7A1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04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EEAF3-1BE9-4F32-AA28-9618F7A102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4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5485" indent="0" algn="ctr">
              <a:buNone/>
              <a:defRPr/>
            </a:lvl2pPr>
            <a:lvl3pPr marL="910970" indent="0" algn="ctr">
              <a:buNone/>
              <a:defRPr/>
            </a:lvl3pPr>
            <a:lvl4pPr marL="1366456" indent="0" algn="ctr">
              <a:buNone/>
              <a:defRPr/>
            </a:lvl4pPr>
            <a:lvl5pPr marL="1821942" indent="0" algn="ctr">
              <a:buNone/>
              <a:defRPr/>
            </a:lvl5pPr>
            <a:lvl6pPr marL="2277431" indent="0" algn="ctr">
              <a:buNone/>
              <a:defRPr/>
            </a:lvl6pPr>
            <a:lvl7pPr marL="2732923" indent="0" algn="ctr">
              <a:buNone/>
              <a:defRPr/>
            </a:lvl7pPr>
            <a:lvl8pPr marL="3188411" indent="0" algn="ctr">
              <a:buNone/>
              <a:defRPr/>
            </a:lvl8pPr>
            <a:lvl9pPr marL="36439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C563-FBFD-4796-9AE2-3BFDCF9A8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E202-CD73-42C4-B11C-E3FEBEB16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48CE9-3518-43F6-A379-36ECBCD13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52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A5083E-A8F2-4F8F-957A-13A8F2311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597" y="2131241"/>
            <a:ext cx="7770813" cy="14695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205" y="3886541"/>
            <a:ext cx="6401594" cy="1751920"/>
          </a:xfrm>
        </p:spPr>
        <p:txBody>
          <a:bodyPr/>
          <a:lstStyle>
            <a:lvl1pPr marL="0" indent="0" algn="ctr">
              <a:buNone/>
              <a:defRPr/>
            </a:lvl1pPr>
            <a:lvl2pPr marL="532912" indent="0" algn="ctr">
              <a:buNone/>
              <a:defRPr/>
            </a:lvl2pPr>
            <a:lvl3pPr marL="1065824" indent="0" algn="ctr">
              <a:buNone/>
              <a:defRPr/>
            </a:lvl3pPr>
            <a:lvl4pPr marL="1598737" indent="0" algn="ctr">
              <a:buNone/>
              <a:defRPr/>
            </a:lvl4pPr>
            <a:lvl5pPr marL="2131650" indent="0" algn="ctr">
              <a:buNone/>
              <a:defRPr/>
            </a:lvl5pPr>
            <a:lvl6pPr marL="2664562" indent="0" algn="ctr">
              <a:buNone/>
              <a:defRPr/>
            </a:lvl6pPr>
            <a:lvl7pPr marL="3197473" indent="0" algn="ctr">
              <a:buNone/>
              <a:defRPr/>
            </a:lvl7pPr>
            <a:lvl8pPr marL="3730388" indent="0" algn="ctr">
              <a:buNone/>
              <a:defRPr/>
            </a:lvl8pPr>
            <a:lvl9pPr marL="4263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093E75E1-6569-4E11-A95C-B303F5DE0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7037"/>
            <a:ext cx="7772798" cy="136241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831"/>
            <a:ext cx="7772798" cy="1500188"/>
          </a:xfrm>
        </p:spPr>
        <p:txBody>
          <a:bodyPr anchor="b"/>
          <a:lstStyle>
            <a:lvl1pPr marL="0" indent="0">
              <a:buNone/>
              <a:defRPr sz="2300"/>
            </a:lvl1pPr>
            <a:lvl2pPr marL="532912" indent="0">
              <a:buNone/>
              <a:defRPr sz="2100"/>
            </a:lvl2pPr>
            <a:lvl3pPr marL="1065824" indent="0">
              <a:buNone/>
              <a:defRPr sz="1900"/>
            </a:lvl3pPr>
            <a:lvl4pPr marL="1598737" indent="0">
              <a:buNone/>
              <a:defRPr sz="1600"/>
            </a:lvl4pPr>
            <a:lvl5pPr marL="2131650" indent="0">
              <a:buNone/>
              <a:defRPr sz="1600"/>
            </a:lvl5pPr>
            <a:lvl6pPr marL="2664562" indent="0">
              <a:buNone/>
              <a:defRPr sz="1600"/>
            </a:lvl6pPr>
            <a:lvl7pPr marL="3197473" indent="0">
              <a:buNone/>
              <a:defRPr sz="1600"/>
            </a:lvl7pPr>
            <a:lvl8pPr marL="3730388" indent="0">
              <a:buNone/>
              <a:defRPr sz="1600"/>
            </a:lvl8pPr>
            <a:lvl9pPr marL="426330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DFA99F9A-393B-471B-8AA0-5DD32452D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09" y="1600553"/>
            <a:ext cx="4020344" cy="4526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4" y="1600553"/>
            <a:ext cx="4020344" cy="4526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C26F71CD-DC3E-4C02-90E9-B846CC68C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408" y="1535907"/>
            <a:ext cx="4040188" cy="63953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2912" indent="0">
              <a:buNone/>
              <a:defRPr sz="2300" b="1"/>
            </a:lvl2pPr>
            <a:lvl3pPr marL="1065824" indent="0">
              <a:buNone/>
              <a:defRPr sz="2100" b="1"/>
            </a:lvl3pPr>
            <a:lvl4pPr marL="1598737" indent="0">
              <a:buNone/>
              <a:defRPr sz="1900" b="1"/>
            </a:lvl4pPr>
            <a:lvl5pPr marL="2131650" indent="0">
              <a:buNone/>
              <a:defRPr sz="1900" b="1"/>
            </a:lvl5pPr>
            <a:lvl6pPr marL="2664562" indent="0">
              <a:buNone/>
              <a:defRPr sz="1900" b="1"/>
            </a:lvl6pPr>
            <a:lvl7pPr marL="3197473" indent="0">
              <a:buNone/>
              <a:defRPr sz="1900" b="1"/>
            </a:lvl7pPr>
            <a:lvl8pPr marL="3730388" indent="0">
              <a:buNone/>
              <a:defRPr sz="1900" b="1"/>
            </a:lvl8pPr>
            <a:lvl9pPr marL="4263302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408" y="2175442"/>
            <a:ext cx="4040188" cy="395117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0" y="1535907"/>
            <a:ext cx="4042171" cy="63953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2912" indent="0">
              <a:buNone/>
              <a:defRPr sz="2300" b="1"/>
            </a:lvl2pPr>
            <a:lvl3pPr marL="1065824" indent="0">
              <a:buNone/>
              <a:defRPr sz="2100" b="1"/>
            </a:lvl3pPr>
            <a:lvl4pPr marL="1598737" indent="0">
              <a:buNone/>
              <a:defRPr sz="1900" b="1"/>
            </a:lvl4pPr>
            <a:lvl5pPr marL="2131650" indent="0">
              <a:buNone/>
              <a:defRPr sz="1900" b="1"/>
            </a:lvl5pPr>
            <a:lvl6pPr marL="2664562" indent="0">
              <a:buNone/>
              <a:defRPr sz="1900" b="1"/>
            </a:lvl6pPr>
            <a:lvl7pPr marL="3197473" indent="0">
              <a:buNone/>
              <a:defRPr sz="1900" b="1"/>
            </a:lvl7pPr>
            <a:lvl8pPr marL="3730388" indent="0">
              <a:buNone/>
              <a:defRPr sz="1900" b="1"/>
            </a:lvl8pPr>
            <a:lvl9pPr marL="4263302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0" y="2175442"/>
            <a:ext cx="4042171" cy="395117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FAD7A47F-B001-4FCA-8BC2-7B65F5295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E404AA67-3885-4E11-A989-B5CD05E6D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07" y="273858"/>
            <a:ext cx="3008313" cy="116170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845" y="273850"/>
            <a:ext cx="5111750" cy="5852772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407" y="1435565"/>
            <a:ext cx="3008313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2912" indent="0">
              <a:buNone/>
              <a:defRPr sz="1400"/>
            </a:lvl2pPr>
            <a:lvl3pPr marL="1065824" indent="0">
              <a:buNone/>
              <a:defRPr sz="1200"/>
            </a:lvl3pPr>
            <a:lvl4pPr marL="1598737" indent="0">
              <a:buNone/>
              <a:defRPr sz="1000"/>
            </a:lvl4pPr>
            <a:lvl5pPr marL="2131650" indent="0">
              <a:buNone/>
              <a:defRPr sz="1000"/>
            </a:lvl5pPr>
            <a:lvl6pPr marL="2664562" indent="0">
              <a:buNone/>
              <a:defRPr sz="1000"/>
            </a:lvl6pPr>
            <a:lvl7pPr marL="3197473" indent="0">
              <a:buNone/>
              <a:defRPr sz="1000"/>
            </a:lvl7pPr>
            <a:lvl8pPr marL="3730388" indent="0">
              <a:buNone/>
              <a:defRPr sz="1000"/>
            </a:lvl8pPr>
            <a:lvl9pPr marL="426330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D81D8C1E-788E-416F-9C9E-C2D7080F7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3" y="4799920"/>
            <a:ext cx="5486796" cy="5680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3" y="612322"/>
            <a:ext cx="5486796" cy="4114460"/>
          </a:xfrm>
        </p:spPr>
        <p:txBody>
          <a:bodyPr/>
          <a:lstStyle>
            <a:lvl1pPr marL="0" indent="0">
              <a:buNone/>
              <a:defRPr sz="3700"/>
            </a:lvl1pPr>
            <a:lvl2pPr marL="532912" indent="0">
              <a:buNone/>
              <a:defRPr sz="3300"/>
            </a:lvl2pPr>
            <a:lvl3pPr marL="1065824" indent="0">
              <a:buNone/>
              <a:defRPr sz="2800"/>
            </a:lvl3pPr>
            <a:lvl4pPr marL="1598737" indent="0">
              <a:buNone/>
              <a:defRPr sz="2300"/>
            </a:lvl4pPr>
            <a:lvl5pPr marL="2131650" indent="0">
              <a:buNone/>
              <a:defRPr sz="2300"/>
            </a:lvl5pPr>
            <a:lvl6pPr marL="2664562" indent="0">
              <a:buNone/>
              <a:defRPr sz="2300"/>
            </a:lvl6pPr>
            <a:lvl7pPr marL="3197473" indent="0">
              <a:buNone/>
              <a:defRPr sz="2300"/>
            </a:lvl7pPr>
            <a:lvl8pPr marL="3730388" indent="0">
              <a:buNone/>
              <a:defRPr sz="2300"/>
            </a:lvl8pPr>
            <a:lvl9pPr marL="4263302" indent="0">
              <a:buNone/>
              <a:defRPr sz="2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3" y="5368035"/>
            <a:ext cx="5486796" cy="804523"/>
          </a:xfrm>
        </p:spPr>
        <p:txBody>
          <a:bodyPr/>
          <a:lstStyle>
            <a:lvl1pPr marL="0" indent="0">
              <a:buNone/>
              <a:defRPr sz="1600"/>
            </a:lvl1pPr>
            <a:lvl2pPr marL="532912" indent="0">
              <a:buNone/>
              <a:defRPr sz="1400"/>
            </a:lvl2pPr>
            <a:lvl3pPr marL="1065824" indent="0">
              <a:buNone/>
              <a:defRPr sz="1200"/>
            </a:lvl3pPr>
            <a:lvl4pPr marL="1598737" indent="0">
              <a:buNone/>
              <a:defRPr sz="1000"/>
            </a:lvl4pPr>
            <a:lvl5pPr marL="2131650" indent="0">
              <a:buNone/>
              <a:defRPr sz="1000"/>
            </a:lvl5pPr>
            <a:lvl6pPr marL="2664562" indent="0">
              <a:buNone/>
              <a:defRPr sz="1000"/>
            </a:lvl6pPr>
            <a:lvl7pPr marL="3197473" indent="0">
              <a:buNone/>
              <a:defRPr sz="1000"/>
            </a:lvl7pPr>
            <a:lvl8pPr marL="3730388" indent="0">
              <a:buNone/>
              <a:defRPr sz="1000"/>
            </a:lvl8pPr>
            <a:lvl9pPr marL="426330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CDB8434F-D433-4597-93C5-4E9194E28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1F98-CE97-42F4-8624-205EC9ACA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B4C33C75-70A2-43FF-A181-D75114AD2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98" y="273850"/>
            <a:ext cx="2057796" cy="58527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19" y="273850"/>
            <a:ext cx="5982891" cy="58527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4C0F81F6-5B33-45AD-9320-0203C9517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4"/>
                <a:ext cx="1333" cy="1485"/>
              </a:xfrm>
              <a:custGeom>
                <a:avLst/>
                <a:gdLst>
                  <a:gd name="T0" fmla="*/ 50692 w 596"/>
                  <a:gd name="T1" fmla="*/ 1124303 h 666"/>
                  <a:gd name="T2" fmla="*/ 18148 w 596"/>
                  <a:gd name="T3" fmla="*/ 1035480 h 666"/>
                  <a:gd name="T4" fmla="*/ 0 w 596"/>
                  <a:gd name="T5" fmla="*/ 877410 h 666"/>
                  <a:gd name="T6" fmla="*/ 12630 w 596"/>
                  <a:gd name="T7" fmla="*/ 674645 h 666"/>
                  <a:gd name="T8" fmla="*/ 78352 w 596"/>
                  <a:gd name="T9" fmla="*/ 458988 h 666"/>
                  <a:gd name="T10" fmla="*/ 215304 w 596"/>
                  <a:gd name="T11" fmla="*/ 254845 h 666"/>
                  <a:gd name="T12" fmla="*/ 445083 w 596"/>
                  <a:gd name="T13" fmla="*/ 94030 h 666"/>
                  <a:gd name="T14" fmla="*/ 773158 w 596"/>
                  <a:gd name="T15" fmla="*/ 5510 h 666"/>
                  <a:gd name="T16" fmla="*/ 1190378 w 596"/>
                  <a:gd name="T17" fmla="*/ 27394 h 666"/>
                  <a:gd name="T18" fmla="*/ 1516556 w 596"/>
                  <a:gd name="T19" fmla="*/ 207191 h 666"/>
                  <a:gd name="T20" fmla="*/ 1735101 w 596"/>
                  <a:gd name="T21" fmla="*/ 501743 h 666"/>
                  <a:gd name="T22" fmla="*/ 1851653 w 596"/>
                  <a:gd name="T23" fmla="*/ 862076 h 666"/>
                  <a:gd name="T24" fmla="*/ 1863919 w 596"/>
                  <a:gd name="T25" fmla="*/ 1242655 h 666"/>
                  <a:gd name="T26" fmla="*/ 1773138 w 596"/>
                  <a:gd name="T27" fmla="*/ 1595209 h 666"/>
                  <a:gd name="T28" fmla="*/ 1587898 w 596"/>
                  <a:gd name="T29" fmla="*/ 1867646 h 666"/>
                  <a:gd name="T30" fmla="*/ 1306790 w 596"/>
                  <a:gd name="T31" fmla="*/ 2013631 h 666"/>
                  <a:gd name="T32" fmla="*/ 1218440 w 596"/>
                  <a:gd name="T33" fmla="*/ 2000750 h 666"/>
                  <a:gd name="T34" fmla="*/ 1380789 w 596"/>
                  <a:gd name="T35" fmla="*/ 1874543 h 666"/>
                  <a:gd name="T36" fmla="*/ 1509546 w 596"/>
                  <a:gd name="T37" fmla="*/ 1652575 h 666"/>
                  <a:gd name="T38" fmla="*/ 1593550 w 596"/>
                  <a:gd name="T39" fmla="*/ 1378332 h 666"/>
                  <a:gd name="T40" fmla="*/ 1628476 w 596"/>
                  <a:gd name="T41" fmla="*/ 1079075 h 666"/>
                  <a:gd name="T42" fmla="*/ 1610342 w 596"/>
                  <a:gd name="T43" fmla="*/ 783460 h 666"/>
                  <a:gd name="T44" fmla="*/ 1519586 w 596"/>
                  <a:gd name="T45" fmla="*/ 528535 h 666"/>
                  <a:gd name="T46" fmla="*/ 1355583 w 596"/>
                  <a:gd name="T47" fmla="*/ 340257 h 666"/>
                  <a:gd name="T48" fmla="*/ 1068822 w 596"/>
                  <a:gd name="T49" fmla="*/ 227131 h 666"/>
                  <a:gd name="T50" fmla="*/ 770201 w 596"/>
                  <a:gd name="T51" fmla="*/ 185186 h 666"/>
                  <a:gd name="T52" fmla="*/ 544779 w 596"/>
                  <a:gd name="T53" fmla="*/ 215051 h 666"/>
                  <a:gd name="T54" fmla="*/ 379397 w 596"/>
                  <a:gd name="T55" fmla="*/ 306603 h 666"/>
                  <a:gd name="T56" fmla="*/ 262860 w 596"/>
                  <a:gd name="T57" fmla="*/ 452091 h 666"/>
                  <a:gd name="T58" fmla="*/ 177732 w 596"/>
                  <a:gd name="T59" fmla="*/ 624991 h 666"/>
                  <a:gd name="T60" fmla="*/ 124512 w 596"/>
                  <a:gd name="T61" fmla="*/ 825332 h 666"/>
                  <a:gd name="T62" fmla="*/ 88251 w 596"/>
                  <a:gd name="T63" fmla="*/ 1030091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79323 h 237"/>
                  <a:gd name="T4" fmla="*/ 9631 w 257"/>
                  <a:gd name="T5" fmla="*/ 159260 h 237"/>
                  <a:gd name="T6" fmla="*/ 17054 w 257"/>
                  <a:gd name="T7" fmla="*/ 238710 h 237"/>
                  <a:gd name="T8" fmla="*/ 31509 w 257"/>
                  <a:gd name="T9" fmla="*/ 313173 h 237"/>
                  <a:gd name="T10" fmla="*/ 52952 w 257"/>
                  <a:gd name="T11" fmla="*/ 379743 h 237"/>
                  <a:gd name="T12" fmla="*/ 78780 w 257"/>
                  <a:gd name="T13" fmla="*/ 449479 h 237"/>
                  <a:gd name="T14" fmla="*/ 110870 w 257"/>
                  <a:gd name="T15" fmla="*/ 513833 h 237"/>
                  <a:gd name="T16" fmla="*/ 149158 w 257"/>
                  <a:gd name="T17" fmla="*/ 567682 h 237"/>
                  <a:gd name="T18" fmla="*/ 196426 w 257"/>
                  <a:gd name="T19" fmla="*/ 618969 h 237"/>
                  <a:gd name="T20" fmla="*/ 251740 w 257"/>
                  <a:gd name="T21" fmla="*/ 662934 h 237"/>
                  <a:gd name="T22" fmla="*/ 311075 w 257"/>
                  <a:gd name="T23" fmla="*/ 698621 h 237"/>
                  <a:gd name="T24" fmla="*/ 384063 w 257"/>
                  <a:gd name="T25" fmla="*/ 726961 h 237"/>
                  <a:gd name="T26" fmla="*/ 463103 w 257"/>
                  <a:gd name="T27" fmla="*/ 745410 h 237"/>
                  <a:gd name="T28" fmla="*/ 551633 w 257"/>
                  <a:gd name="T29" fmla="*/ 755600 h 237"/>
                  <a:gd name="T30" fmla="*/ 644861 w 257"/>
                  <a:gd name="T31" fmla="*/ 752539 h 237"/>
                  <a:gd name="T32" fmla="*/ 753351 w 257"/>
                  <a:gd name="T33" fmla="*/ 739719 h 237"/>
                  <a:gd name="T34" fmla="*/ 656659 w 257"/>
                  <a:gd name="T35" fmla="*/ 723796 h 237"/>
                  <a:gd name="T36" fmla="*/ 571120 w 257"/>
                  <a:gd name="T37" fmla="*/ 701666 h 237"/>
                  <a:gd name="T38" fmla="*/ 498725 w 257"/>
                  <a:gd name="T39" fmla="*/ 675634 h 237"/>
                  <a:gd name="T40" fmla="*/ 433984 w 257"/>
                  <a:gd name="T41" fmla="*/ 650193 h 237"/>
                  <a:gd name="T42" fmla="*/ 374694 w 257"/>
                  <a:gd name="T43" fmla="*/ 614788 h 237"/>
                  <a:gd name="T44" fmla="*/ 328518 w 257"/>
                  <a:gd name="T45" fmla="*/ 580517 h 237"/>
                  <a:gd name="T46" fmla="*/ 284838 w 257"/>
                  <a:gd name="T47" fmla="*/ 539003 h 237"/>
                  <a:gd name="T48" fmla="*/ 246330 w 257"/>
                  <a:gd name="T49" fmla="*/ 493454 h 237"/>
                  <a:gd name="T50" fmla="*/ 210870 w 257"/>
                  <a:gd name="T51" fmla="*/ 449479 h 237"/>
                  <a:gd name="T52" fmla="*/ 179372 w 257"/>
                  <a:gd name="T53" fmla="*/ 398192 h 237"/>
                  <a:gd name="T54" fmla="*/ 153106 w 257"/>
                  <a:gd name="T55" fmla="*/ 341527 h 237"/>
                  <a:gd name="T56" fmla="*/ 126424 w 257"/>
                  <a:gd name="T57" fmla="*/ 280039 h 237"/>
                  <a:gd name="T58" fmla="*/ 96210 w 257"/>
                  <a:gd name="T59" fmla="*/ 220242 h 237"/>
                  <a:gd name="T60" fmla="*/ 67134 w 257"/>
                  <a:gd name="T61" fmla="*/ 149381 h 237"/>
                  <a:gd name="T62" fmla="*/ 35458 w 257"/>
                  <a:gd name="T63" fmla="*/ 7678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3"/>
                <a:ext cx="277" cy="249"/>
              </a:xfrm>
              <a:custGeom>
                <a:avLst/>
                <a:gdLst>
                  <a:gd name="T0" fmla="*/ 238186 w 124"/>
                  <a:gd name="T1" fmla="*/ 0 h 110"/>
                  <a:gd name="T2" fmla="*/ 383839 w 124"/>
                  <a:gd name="T3" fmla="*/ 380737 h 110"/>
                  <a:gd name="T4" fmla="*/ 371435 w 124"/>
                  <a:gd name="T5" fmla="*/ 377638 h 110"/>
                  <a:gd name="T6" fmla="*/ 331142 w 124"/>
                  <a:gd name="T7" fmla="*/ 371576 h 110"/>
                  <a:gd name="T8" fmla="*/ 275867 w 124"/>
                  <a:gd name="T9" fmla="*/ 357193 h 110"/>
                  <a:gd name="T10" fmla="*/ 211000 w 124"/>
                  <a:gd name="T11" fmla="*/ 349650 h 110"/>
                  <a:gd name="T12" fmla="*/ 140169 w 124"/>
                  <a:gd name="T13" fmla="*/ 343249 h 110"/>
                  <a:gd name="T14" fmla="*/ 77442 w 124"/>
                  <a:gd name="T15" fmla="*/ 346868 h 110"/>
                  <a:gd name="T16" fmla="*/ 28089 w 124"/>
                  <a:gd name="T17" fmla="*/ 360579 h 110"/>
                  <a:gd name="T18" fmla="*/ 0 w 124"/>
                  <a:gd name="T19" fmla="*/ 388927 h 110"/>
                  <a:gd name="T20" fmla="*/ 12574 w 124"/>
                  <a:gd name="T21" fmla="*/ 346868 h 110"/>
                  <a:gd name="T22" fmla="*/ 24747 w 124"/>
                  <a:gd name="T23" fmla="*/ 313751 h 110"/>
                  <a:gd name="T24" fmla="*/ 49728 w 124"/>
                  <a:gd name="T25" fmla="*/ 290205 h 110"/>
                  <a:gd name="T26" fmla="*/ 77442 w 124"/>
                  <a:gd name="T27" fmla="*/ 268284 h 110"/>
                  <a:gd name="T28" fmla="*/ 111086 w 124"/>
                  <a:gd name="T29" fmla="*/ 254261 h 110"/>
                  <a:gd name="T30" fmla="*/ 145753 w 124"/>
                  <a:gd name="T31" fmla="*/ 250935 h 110"/>
                  <a:gd name="T32" fmla="*/ 182905 w 124"/>
                  <a:gd name="T33" fmla="*/ 250935 h 110"/>
                  <a:gd name="T34" fmla="*/ 223170 w 124"/>
                  <a:gd name="T35" fmla="*/ 261925 h 110"/>
                  <a:gd name="T36" fmla="*/ 225690 w 124"/>
                  <a:gd name="T37" fmla="*/ 250935 h 110"/>
                  <a:gd name="T38" fmla="*/ 215725 w 124"/>
                  <a:gd name="T39" fmla="*/ 197912 h 110"/>
                  <a:gd name="T40" fmla="*/ 207656 w 124"/>
                  <a:gd name="T41" fmla="*/ 134270 h 110"/>
                  <a:gd name="T42" fmla="*/ 200934 w 124"/>
                  <a:gd name="T43" fmla="*/ 106257 h 110"/>
                  <a:gd name="T44" fmla="*/ 195479 w 124"/>
                  <a:gd name="T45" fmla="*/ 106257 h 110"/>
                  <a:gd name="T46" fmla="*/ 188534 w 124"/>
                  <a:gd name="T47" fmla="*/ 102640 h 110"/>
                  <a:gd name="T48" fmla="*/ 182905 w 124"/>
                  <a:gd name="T49" fmla="*/ 92295 h 110"/>
                  <a:gd name="T50" fmla="*/ 175964 w 124"/>
                  <a:gd name="T51" fmla="*/ 81242 h 110"/>
                  <a:gd name="T52" fmla="*/ 175964 w 124"/>
                  <a:gd name="T53" fmla="*/ 66988 h 110"/>
                  <a:gd name="T54" fmla="*/ 182905 w 124"/>
                  <a:gd name="T55" fmla="*/ 49621 h 110"/>
                  <a:gd name="T56" fmla="*/ 203421 w 124"/>
                  <a:gd name="T57" fmla="*/ 28409 h 110"/>
                  <a:gd name="T58" fmla="*/ 23818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3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6237 w 109"/>
                  <a:gd name="T3" fmla="*/ 2400 h 156"/>
                  <a:gd name="T4" fmla="*/ 58530 w 109"/>
                  <a:gd name="T5" fmla="*/ 14274 h 156"/>
                  <a:gd name="T6" fmla="*/ 121758 w 109"/>
                  <a:gd name="T7" fmla="*/ 35837 h 156"/>
                  <a:gd name="T8" fmla="*/ 190084 w 109"/>
                  <a:gd name="T9" fmla="*/ 70626 h 156"/>
                  <a:gd name="T10" fmla="*/ 255985 w 109"/>
                  <a:gd name="T11" fmla="*/ 130681 h 156"/>
                  <a:gd name="T12" fmla="*/ 316455 w 109"/>
                  <a:gd name="T13" fmla="*/ 210404 h 156"/>
                  <a:gd name="T14" fmla="*/ 353052 w 109"/>
                  <a:gd name="T15" fmla="*/ 320130 h 156"/>
                  <a:gd name="T16" fmla="*/ 358858 w 109"/>
                  <a:gd name="T17" fmla="*/ 462578 h 156"/>
                  <a:gd name="T18" fmla="*/ 345196 w 109"/>
                  <a:gd name="T19" fmla="*/ 462578 h 156"/>
                  <a:gd name="T20" fmla="*/ 326376 w 109"/>
                  <a:gd name="T21" fmla="*/ 462578 h 156"/>
                  <a:gd name="T22" fmla="*/ 306142 w 109"/>
                  <a:gd name="T23" fmla="*/ 462578 h 156"/>
                  <a:gd name="T24" fmla="*/ 287201 w 109"/>
                  <a:gd name="T25" fmla="*/ 457248 h 156"/>
                  <a:gd name="T26" fmla="*/ 266432 w 109"/>
                  <a:gd name="T27" fmla="*/ 453113 h 156"/>
                  <a:gd name="T28" fmla="*/ 242970 w 109"/>
                  <a:gd name="T29" fmla="*/ 445375 h 156"/>
                  <a:gd name="T30" fmla="*/ 216760 w 109"/>
                  <a:gd name="T31" fmla="*/ 430244 h 156"/>
                  <a:gd name="T32" fmla="*/ 190084 w 109"/>
                  <a:gd name="T33" fmla="*/ 411709 h 156"/>
                  <a:gd name="T34" fmla="*/ 173948 w 109"/>
                  <a:gd name="T35" fmla="*/ 373452 h 156"/>
                  <a:gd name="T36" fmla="*/ 173948 w 109"/>
                  <a:gd name="T37" fmla="*/ 328947 h 156"/>
                  <a:gd name="T38" fmla="*/ 184384 w 109"/>
                  <a:gd name="T39" fmla="*/ 285396 h 156"/>
                  <a:gd name="T40" fmla="*/ 194732 w 109"/>
                  <a:gd name="T41" fmla="*/ 237415 h 156"/>
                  <a:gd name="T42" fmla="*/ 184384 w 109"/>
                  <a:gd name="T43" fmla="*/ 183992 h 156"/>
                  <a:gd name="T44" fmla="*/ 158234 w 109"/>
                  <a:gd name="T45" fmla="*/ 128305 h 156"/>
                  <a:gd name="T46" fmla="*/ 102226 w 109"/>
                  <a:gd name="T47" fmla="*/ 6756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1" y="2207"/>
                <a:ext cx="103" cy="209"/>
              </a:xfrm>
              <a:custGeom>
                <a:avLst/>
                <a:gdLst>
                  <a:gd name="T0" fmla="*/ 97937 w 46"/>
                  <a:gd name="T1" fmla="*/ 0 h 94"/>
                  <a:gd name="T2" fmla="*/ 63779 w 46"/>
                  <a:gd name="T3" fmla="*/ 111784 h 94"/>
                  <a:gd name="T4" fmla="*/ 48016 w 46"/>
                  <a:gd name="T5" fmla="*/ 183480 h 94"/>
                  <a:gd name="T6" fmla="*/ 35295 w 46"/>
                  <a:gd name="T7" fmla="*/ 233437 h 94"/>
                  <a:gd name="T8" fmla="*/ 0 w 46"/>
                  <a:gd name="T9" fmla="*/ 277768 h 94"/>
                  <a:gd name="T10" fmla="*/ 37832 w 46"/>
                  <a:gd name="T11" fmla="*/ 260223 h 94"/>
                  <a:gd name="T12" fmla="*/ 73349 w 46"/>
                  <a:gd name="T13" fmla="*/ 236415 h 94"/>
                  <a:gd name="T14" fmla="*/ 101833 w 46"/>
                  <a:gd name="T15" fmla="*/ 203110 h 94"/>
                  <a:gd name="T16" fmla="*/ 127543 w 46"/>
                  <a:gd name="T17" fmla="*/ 168376 h 94"/>
                  <a:gd name="T18" fmla="*/ 142810 w 46"/>
                  <a:gd name="T19" fmla="*/ 130263 h 94"/>
                  <a:gd name="T20" fmla="*/ 145944 w 46"/>
                  <a:gd name="T21" fmla="*/ 88889 h 94"/>
                  <a:gd name="T22" fmla="*/ 132592 w 46"/>
                  <a:gd name="T23" fmla="*/ 43474 h 94"/>
                  <a:gd name="T24" fmla="*/ 97937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1" y="1323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2391 w 54"/>
                  <a:gd name="T3" fmla="*/ 3236 h 40"/>
                  <a:gd name="T4" fmla="*/ 17120 w 54"/>
                  <a:gd name="T5" fmla="*/ 10514 h 40"/>
                  <a:gd name="T6" fmla="*/ 38044 w 54"/>
                  <a:gd name="T7" fmla="*/ 26883 h 40"/>
                  <a:gd name="T8" fmla="*/ 61773 w 54"/>
                  <a:gd name="T9" fmla="*/ 39958 h 40"/>
                  <a:gd name="T10" fmla="*/ 84542 w 54"/>
                  <a:gd name="T11" fmla="*/ 50463 h 40"/>
                  <a:gd name="T12" fmla="*/ 111253 w 54"/>
                  <a:gd name="T13" fmla="*/ 56691 h 40"/>
                  <a:gd name="T14" fmla="*/ 134880 w 54"/>
                  <a:gd name="T15" fmla="*/ 60487 h 40"/>
                  <a:gd name="T16" fmla="*/ 158727 w 54"/>
                  <a:gd name="T17" fmla="*/ 53228 h 40"/>
                  <a:gd name="T18" fmla="*/ 155689 w 54"/>
                  <a:gd name="T19" fmla="*/ 82935 h 40"/>
                  <a:gd name="T20" fmla="*/ 146909 w 54"/>
                  <a:gd name="T21" fmla="*/ 109796 h 40"/>
                  <a:gd name="T22" fmla="*/ 129571 w 54"/>
                  <a:gd name="T23" fmla="*/ 127555 h 40"/>
                  <a:gd name="T24" fmla="*/ 108182 w 54"/>
                  <a:gd name="T25" fmla="*/ 133371 h 40"/>
                  <a:gd name="T26" fmla="*/ 82162 w 54"/>
                  <a:gd name="T27" fmla="*/ 130273 h 40"/>
                  <a:gd name="T28" fmla="*/ 55387 w 54"/>
                  <a:gd name="T29" fmla="*/ 106515 h 40"/>
                  <a:gd name="T30" fmla="*/ 29171 w 54"/>
                  <a:gd name="T31" fmla="*/ 66330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6721 w 149"/>
                  <a:gd name="T3" fmla="*/ 283531 h 704"/>
                  <a:gd name="T4" fmla="*/ 45181 w 149"/>
                  <a:gd name="T5" fmla="*/ 642882 h 704"/>
                  <a:gd name="T6" fmla="*/ 79184 w 149"/>
                  <a:gd name="T7" fmla="*/ 1098509 h 704"/>
                  <a:gd name="T8" fmla="*/ 116862 w 149"/>
                  <a:gd name="T9" fmla="*/ 1691264 h 704"/>
                  <a:gd name="T10" fmla="*/ 163926 w 149"/>
                  <a:gd name="T11" fmla="*/ 2425315 h 704"/>
                  <a:gd name="T12" fmla="*/ 207838 w 149"/>
                  <a:gd name="T13" fmla="*/ 3212827 h 704"/>
                  <a:gd name="T14" fmla="*/ 250184 w 149"/>
                  <a:gd name="T15" fmla="*/ 4117219 h 704"/>
                  <a:gd name="T16" fmla="*/ 283122 w 149"/>
                  <a:gd name="T17" fmla="*/ 5166250 h 704"/>
                  <a:gd name="T18" fmla="*/ 317821 w 149"/>
                  <a:gd name="T19" fmla="*/ 6280944 h 704"/>
                  <a:gd name="T20" fmla="*/ 340841 w 149"/>
                  <a:gd name="T21" fmla="*/ 7565819 h 704"/>
                  <a:gd name="T22" fmla="*/ 352664 w 149"/>
                  <a:gd name="T23" fmla="*/ 8973526 h 704"/>
                  <a:gd name="T24" fmla="*/ 357833 w 149"/>
                  <a:gd name="T25" fmla="*/ 10445055 h 704"/>
                  <a:gd name="T26" fmla="*/ 340841 w 149"/>
                  <a:gd name="T27" fmla="*/ 12089205 h 704"/>
                  <a:gd name="T28" fmla="*/ 309228 w 149"/>
                  <a:gd name="T29" fmla="*/ 13829929 h 704"/>
                  <a:gd name="T30" fmla="*/ 261632 w 149"/>
                  <a:gd name="T31" fmla="*/ 15660485 h 704"/>
                  <a:gd name="T32" fmla="*/ 189772 w 149"/>
                  <a:gd name="T33" fmla="*/ 17677860 h 704"/>
                  <a:gd name="T34" fmla="*/ 109983 w 149"/>
                  <a:gd name="T35" fmla="*/ 19964292 h 704"/>
                  <a:gd name="T36" fmla="*/ 60053 w 149"/>
                  <a:gd name="T37" fmla="*/ 22080309 h 704"/>
                  <a:gd name="T38" fmla="*/ 28464 w 149"/>
                  <a:gd name="T39" fmla="*/ 24033736 h 704"/>
                  <a:gd name="T40" fmla="*/ 16721 w 149"/>
                  <a:gd name="T41" fmla="*/ 25913325 h 704"/>
                  <a:gd name="T42" fmla="*/ 16721 w 149"/>
                  <a:gd name="T43" fmla="*/ 27700230 h 704"/>
                  <a:gd name="T44" fmla="*/ 23235 w 149"/>
                  <a:gd name="T45" fmla="*/ 29360673 h 704"/>
                  <a:gd name="T46" fmla="*/ 34798 w 149"/>
                  <a:gd name="T47" fmla="*/ 30817869 h 704"/>
                  <a:gd name="T48" fmla="*/ 40012 w 149"/>
                  <a:gd name="T49" fmla="*/ 32241837 h 704"/>
                  <a:gd name="T50" fmla="*/ 116862 w 149"/>
                  <a:gd name="T51" fmla="*/ 31507558 h 704"/>
                  <a:gd name="T52" fmla="*/ 109983 w 149"/>
                  <a:gd name="T53" fmla="*/ 31143320 h 704"/>
                  <a:gd name="T54" fmla="*/ 102426 w 149"/>
                  <a:gd name="T55" fmla="*/ 30094271 h 704"/>
                  <a:gd name="T56" fmla="*/ 93842 w 149"/>
                  <a:gd name="T57" fmla="*/ 28481969 h 704"/>
                  <a:gd name="T58" fmla="*/ 100065 w 149"/>
                  <a:gd name="T59" fmla="*/ 26336403 h 704"/>
                  <a:gd name="T60" fmla="*/ 116862 w 149"/>
                  <a:gd name="T61" fmla="*/ 23771567 h 704"/>
                  <a:gd name="T62" fmla="*/ 163926 w 149"/>
                  <a:gd name="T63" fmla="*/ 20842997 h 704"/>
                  <a:gd name="T64" fmla="*/ 243587 w 149"/>
                  <a:gd name="T65" fmla="*/ 17677860 h 704"/>
                  <a:gd name="T66" fmla="*/ 366471 w 149"/>
                  <a:gd name="T67" fmla="*/ 14328136 h 704"/>
                  <a:gd name="T68" fmla="*/ 406482 w 149"/>
                  <a:gd name="T69" fmla="*/ 12778903 h 704"/>
                  <a:gd name="T70" fmla="*/ 423235 w 149"/>
                  <a:gd name="T71" fmla="*/ 10756625 h 704"/>
                  <a:gd name="T72" fmla="*/ 409328 w 149"/>
                  <a:gd name="T73" fmla="*/ 8422702 h 704"/>
                  <a:gd name="T74" fmla="*/ 371642 w 149"/>
                  <a:gd name="T75" fmla="*/ 6136270 h 704"/>
                  <a:gd name="T76" fmla="*/ 309228 w 149"/>
                  <a:gd name="T77" fmla="*/ 3897418 h 704"/>
                  <a:gd name="T78" fmla="*/ 229204 w 149"/>
                  <a:gd name="T79" fmla="*/ 2019145 h 704"/>
                  <a:gd name="T80" fmla="*/ 124370 w 149"/>
                  <a:gd name="T81" fmla="*/ 642882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83204 w 128"/>
                <a:gd name="T1" fmla="*/ 0 h 217"/>
                <a:gd name="T2" fmla="*/ 1099944 w 128"/>
                <a:gd name="T3" fmla="*/ 518055 h 217"/>
                <a:gd name="T4" fmla="*/ 1203503 w 128"/>
                <a:gd name="T5" fmla="*/ 1549390 h 217"/>
                <a:gd name="T6" fmla="*/ 1285537 w 128"/>
                <a:gd name="T7" fmla="*/ 2874819 h 217"/>
                <a:gd name="T8" fmla="*/ 1340314 w 128"/>
                <a:gd name="T9" fmla="*/ 4462991 h 217"/>
                <a:gd name="T10" fmla="*/ 1328438 w 128"/>
                <a:gd name="T11" fmla="*/ 6357221 h 217"/>
                <a:gd name="T12" fmla="*/ 1215060 w 128"/>
                <a:gd name="T13" fmla="*/ 8308875 h 217"/>
                <a:gd name="T14" fmla="*/ 983204 w 128"/>
                <a:gd name="T15" fmla="*/ 10357194 h 217"/>
                <a:gd name="T16" fmla="*/ 626095 w 128"/>
                <a:gd name="T17" fmla="*/ 12424629 h 217"/>
                <a:gd name="T18" fmla="*/ 514890 w 128"/>
                <a:gd name="T19" fmla="*/ 12193469 h 217"/>
                <a:gd name="T20" fmla="*/ 398148 w 128"/>
                <a:gd name="T21" fmla="*/ 12022417 h 217"/>
                <a:gd name="T22" fmla="*/ 274227 w 128"/>
                <a:gd name="T23" fmla="*/ 11733340 h 217"/>
                <a:gd name="T24" fmla="*/ 166083 w 128"/>
                <a:gd name="T25" fmla="*/ 11502197 h 217"/>
                <a:gd name="T26" fmla="*/ 82062 w 128"/>
                <a:gd name="T27" fmla="*/ 11222245 h 217"/>
                <a:gd name="T28" fmla="*/ 21371 w 128"/>
                <a:gd name="T29" fmla="*/ 10875239 h 217"/>
                <a:gd name="T30" fmla="*/ 0 w 128"/>
                <a:gd name="T31" fmla="*/ 10473057 h 217"/>
                <a:gd name="T32" fmla="*/ 12887 w 128"/>
                <a:gd name="T33" fmla="*/ 10183970 h 217"/>
                <a:gd name="T34" fmla="*/ 136084 w 128"/>
                <a:gd name="T35" fmla="*/ 9781677 h 217"/>
                <a:gd name="T36" fmla="*/ 302366 w 128"/>
                <a:gd name="T37" fmla="*/ 9231313 h 217"/>
                <a:gd name="T38" fmla="*/ 481510 w 128"/>
                <a:gd name="T39" fmla="*/ 8597961 h 217"/>
                <a:gd name="T40" fmla="*/ 659468 w 128"/>
                <a:gd name="T41" fmla="*/ 7675448 h 217"/>
                <a:gd name="T42" fmla="*/ 825444 w 128"/>
                <a:gd name="T43" fmla="*/ 6414414 h 217"/>
                <a:gd name="T44" fmla="*/ 953816 w 128"/>
                <a:gd name="T45" fmla="*/ 4749914 h 217"/>
                <a:gd name="T46" fmla="*/ 1015732 w 128"/>
                <a:gd name="T47" fmla="*/ 2643649 h 217"/>
                <a:gd name="T48" fmla="*/ 983204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4825559 w 117"/>
                <a:gd name="T1" fmla="*/ 0 h 132"/>
                <a:gd name="T2" fmla="*/ 0 w 117"/>
                <a:gd name="T3" fmla="*/ 7200739 h 132"/>
                <a:gd name="T4" fmla="*/ 190149 w 117"/>
                <a:gd name="T5" fmla="*/ 7461050 h 132"/>
                <a:gd name="T6" fmla="*/ 891520 w 117"/>
                <a:gd name="T7" fmla="*/ 8368556 h 132"/>
                <a:gd name="T8" fmla="*/ 1868772 w 117"/>
                <a:gd name="T9" fmla="*/ 10398894 h 132"/>
                <a:gd name="T10" fmla="*/ 2957564 w 117"/>
                <a:gd name="T11" fmla="*/ 13520686 h 132"/>
                <a:gd name="T12" fmla="*/ 4250245 w 117"/>
                <a:gd name="T13" fmla="*/ 17857680 h 132"/>
                <a:gd name="T14" fmla="*/ 5401907 w 117"/>
                <a:gd name="T15" fmla="*/ 23030876 h 132"/>
                <a:gd name="T16" fmla="*/ 6567030 w 117"/>
                <a:gd name="T17" fmla="*/ 29648683 h 132"/>
                <a:gd name="T18" fmla="*/ 7457809 w 117"/>
                <a:gd name="T19" fmla="*/ 38017239 h 132"/>
                <a:gd name="T20" fmla="*/ 7520736 w 117"/>
                <a:gd name="T21" fmla="*/ 34569044 h 132"/>
                <a:gd name="T22" fmla="*/ 7395704 w 117"/>
                <a:gd name="T23" fmla="*/ 30816500 h 132"/>
                <a:gd name="T24" fmla="*/ 6945329 w 117"/>
                <a:gd name="T25" fmla="*/ 25896139 h 132"/>
                <a:gd name="T26" fmla="*/ 6376139 w 117"/>
                <a:gd name="T27" fmla="*/ 21306493 h 132"/>
                <a:gd name="T28" fmla="*/ 5717079 w 117"/>
                <a:gd name="T29" fmla="*/ 16710760 h 132"/>
                <a:gd name="T30" fmla="*/ 5013711 w 117"/>
                <a:gd name="T31" fmla="*/ 12937926 h 132"/>
                <a:gd name="T32" fmla="*/ 4313118 w 117"/>
                <a:gd name="T33" fmla="*/ 10398894 h 132"/>
                <a:gd name="T34" fmla="*/ 3716244 w 117"/>
                <a:gd name="T35" fmla="*/ 9183738 h 132"/>
                <a:gd name="T36" fmla="*/ 4438149 w 117"/>
                <a:gd name="T37" fmla="*/ 8368556 h 132"/>
                <a:gd name="T38" fmla="*/ 5078920 w 117"/>
                <a:gd name="T39" fmla="*/ 8017565 h 132"/>
                <a:gd name="T40" fmla="*/ 5717079 w 117"/>
                <a:gd name="T41" fmla="*/ 7461050 h 132"/>
                <a:gd name="T42" fmla="*/ 6313953 w 117"/>
                <a:gd name="T43" fmla="*/ 7200739 h 132"/>
                <a:gd name="T44" fmla="*/ 6757461 w 117"/>
                <a:gd name="T45" fmla="*/ 6876596 h 132"/>
                <a:gd name="T46" fmla="*/ 7009787 w 117"/>
                <a:gd name="T47" fmla="*/ 6319947 h 132"/>
                <a:gd name="T48" fmla="*/ 7269901 w 117"/>
                <a:gd name="T49" fmla="*/ 6061330 h 132"/>
                <a:gd name="T50" fmla="*/ 7332859 w 117"/>
                <a:gd name="T51" fmla="*/ 6061330 h 132"/>
                <a:gd name="T52" fmla="*/ 4825559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1712421 w 29"/>
                <a:gd name="T1" fmla="*/ 0 h 77"/>
                <a:gd name="T2" fmla="*/ 1358127 w 29"/>
                <a:gd name="T3" fmla="*/ 0 h 77"/>
                <a:gd name="T4" fmla="*/ 944784 w 29"/>
                <a:gd name="T5" fmla="*/ 1284939 h 77"/>
                <a:gd name="T6" fmla="*/ 531441 w 29"/>
                <a:gd name="T7" fmla="*/ 2933864 h 77"/>
                <a:gd name="T8" fmla="*/ 236196 w 29"/>
                <a:gd name="T9" fmla="*/ 6220811 h 77"/>
                <a:gd name="T10" fmla="*/ 59049 w 29"/>
                <a:gd name="T11" fmla="*/ 9795916 h 77"/>
                <a:gd name="T12" fmla="*/ 0 w 29"/>
                <a:gd name="T13" fmla="*/ 14370553 h 77"/>
                <a:gd name="T14" fmla="*/ 177147 w 29"/>
                <a:gd name="T15" fmla="*/ 19592327 h 77"/>
                <a:gd name="T16" fmla="*/ 649539 w 29"/>
                <a:gd name="T17" fmla="*/ 25061784 h 77"/>
                <a:gd name="T18" fmla="*/ 885735 w 29"/>
                <a:gd name="T19" fmla="*/ 17302175 h 77"/>
                <a:gd name="T20" fmla="*/ 1121931 w 29"/>
                <a:gd name="T21" fmla="*/ 12080436 h 77"/>
                <a:gd name="T22" fmla="*/ 1358127 w 29"/>
                <a:gd name="T23" fmla="*/ 7144564 h 77"/>
                <a:gd name="T24" fmla="*/ 1712421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42427 h 237"/>
                <a:gd name="T4" fmla="*/ 51221 w 257"/>
                <a:gd name="T5" fmla="*/ 480715 h 237"/>
                <a:gd name="T6" fmla="*/ 101755 w 257"/>
                <a:gd name="T7" fmla="*/ 721886 h 237"/>
                <a:gd name="T8" fmla="*/ 187339 w 257"/>
                <a:gd name="T9" fmla="*/ 941769 h 237"/>
                <a:gd name="T10" fmla="*/ 309079 w 257"/>
                <a:gd name="T11" fmla="*/ 1146131 h 237"/>
                <a:gd name="T12" fmla="*/ 464169 w 257"/>
                <a:gd name="T13" fmla="*/ 1356211 h 237"/>
                <a:gd name="T14" fmla="*/ 651121 w 257"/>
                <a:gd name="T15" fmla="*/ 1548303 h 237"/>
                <a:gd name="T16" fmla="*/ 870549 w 257"/>
                <a:gd name="T17" fmla="*/ 1709819 h 237"/>
                <a:gd name="T18" fmla="*/ 1147533 w 257"/>
                <a:gd name="T19" fmla="*/ 1865183 h 237"/>
                <a:gd name="T20" fmla="*/ 1467733 w 257"/>
                <a:gd name="T21" fmla="*/ 1998330 h 237"/>
                <a:gd name="T22" fmla="*/ 1810782 w 257"/>
                <a:gd name="T23" fmla="*/ 2105838 h 237"/>
                <a:gd name="T24" fmla="*/ 2233537 w 257"/>
                <a:gd name="T25" fmla="*/ 2190775 h 237"/>
                <a:gd name="T26" fmla="*/ 2697656 w 257"/>
                <a:gd name="T27" fmla="*/ 2248904 h 237"/>
                <a:gd name="T28" fmla="*/ 3208615 w 257"/>
                <a:gd name="T29" fmla="*/ 2279637 h 237"/>
                <a:gd name="T30" fmla="*/ 3755209 w 257"/>
                <a:gd name="T31" fmla="*/ 2267247 h 237"/>
                <a:gd name="T32" fmla="*/ 4387352 w 257"/>
                <a:gd name="T33" fmla="*/ 2229307 h 237"/>
                <a:gd name="T34" fmla="*/ 3825850 w 257"/>
                <a:gd name="T35" fmla="*/ 2182623 h 237"/>
                <a:gd name="T36" fmla="*/ 3329700 w 257"/>
                <a:gd name="T37" fmla="*/ 2113950 h 237"/>
                <a:gd name="T38" fmla="*/ 2897809 w 257"/>
                <a:gd name="T39" fmla="*/ 2037178 h 237"/>
                <a:gd name="T40" fmla="*/ 2525251 w 257"/>
                <a:gd name="T41" fmla="*/ 1960318 h 237"/>
                <a:gd name="T42" fmla="*/ 2183249 w 257"/>
                <a:gd name="T43" fmla="*/ 1857223 h 237"/>
                <a:gd name="T44" fmla="*/ 1912537 w 257"/>
                <a:gd name="T45" fmla="*/ 1748071 h 237"/>
                <a:gd name="T46" fmla="*/ 1655726 w 257"/>
                <a:gd name="T47" fmla="*/ 1625078 h 237"/>
                <a:gd name="T48" fmla="*/ 1436626 w 257"/>
                <a:gd name="T49" fmla="*/ 1491940 h 237"/>
                <a:gd name="T50" fmla="*/ 1229958 w 257"/>
                <a:gd name="T51" fmla="*/ 1356211 h 237"/>
                <a:gd name="T52" fmla="*/ 1043003 w 257"/>
                <a:gd name="T53" fmla="*/ 1202802 h 237"/>
                <a:gd name="T54" fmla="*/ 889640 w 257"/>
                <a:gd name="T55" fmla="*/ 1030807 h 237"/>
                <a:gd name="T56" fmla="*/ 733954 w 257"/>
                <a:gd name="T57" fmla="*/ 844867 h 237"/>
                <a:gd name="T58" fmla="*/ 561494 w 257"/>
                <a:gd name="T59" fmla="*/ 665008 h 237"/>
                <a:gd name="T60" fmla="*/ 393615 w 257"/>
                <a:gd name="T61" fmla="*/ 453165 h 237"/>
                <a:gd name="T62" fmla="*/ 206277 w 257"/>
                <a:gd name="T63" fmla="*/ 23014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1373771 w 124"/>
                <a:gd name="T1" fmla="*/ 0 h 110"/>
                <a:gd name="T2" fmla="*/ 2209459 w 124"/>
                <a:gd name="T3" fmla="*/ 1148549 h 110"/>
                <a:gd name="T4" fmla="*/ 2135909 w 124"/>
                <a:gd name="T5" fmla="*/ 1135251 h 110"/>
                <a:gd name="T6" fmla="*/ 1907089 w 124"/>
                <a:gd name="T7" fmla="*/ 1114927 h 110"/>
                <a:gd name="T8" fmla="*/ 1587364 w 124"/>
                <a:gd name="T9" fmla="*/ 1071943 h 110"/>
                <a:gd name="T10" fmla="*/ 1212902 w 124"/>
                <a:gd name="T11" fmla="*/ 1051618 h 110"/>
                <a:gd name="T12" fmla="*/ 802584 w 124"/>
                <a:gd name="T13" fmla="*/ 1029952 h 110"/>
                <a:gd name="T14" fmla="*/ 447994 w 124"/>
                <a:gd name="T15" fmla="*/ 1043786 h 110"/>
                <a:gd name="T16" fmla="*/ 160609 w 124"/>
                <a:gd name="T17" fmla="*/ 1085239 h 110"/>
                <a:gd name="T18" fmla="*/ 0 w 124"/>
                <a:gd name="T19" fmla="*/ 1170213 h 110"/>
                <a:gd name="T20" fmla="*/ 72885 w 124"/>
                <a:gd name="T21" fmla="*/ 1043786 h 110"/>
                <a:gd name="T22" fmla="*/ 141096 w 124"/>
                <a:gd name="T23" fmla="*/ 946858 h 110"/>
                <a:gd name="T24" fmla="*/ 286331 w 124"/>
                <a:gd name="T25" fmla="*/ 870570 h 110"/>
                <a:gd name="T26" fmla="*/ 447994 w 124"/>
                <a:gd name="T27" fmla="*/ 807178 h 110"/>
                <a:gd name="T28" fmla="*/ 641962 w 124"/>
                <a:gd name="T29" fmla="*/ 765839 h 110"/>
                <a:gd name="T30" fmla="*/ 837700 w 124"/>
                <a:gd name="T31" fmla="*/ 752025 h 110"/>
                <a:gd name="T32" fmla="*/ 1051271 w 124"/>
                <a:gd name="T33" fmla="*/ 752025 h 110"/>
                <a:gd name="T34" fmla="*/ 1285693 w 124"/>
                <a:gd name="T35" fmla="*/ 786854 h 110"/>
                <a:gd name="T36" fmla="*/ 1298074 w 124"/>
                <a:gd name="T37" fmla="*/ 752025 h 110"/>
                <a:gd name="T38" fmla="*/ 1245260 w 124"/>
                <a:gd name="T39" fmla="*/ 597240 h 110"/>
                <a:gd name="T40" fmla="*/ 1192242 w 124"/>
                <a:gd name="T41" fmla="*/ 404356 h 110"/>
                <a:gd name="T42" fmla="*/ 1157126 w 124"/>
                <a:gd name="T43" fmla="*/ 319387 h 110"/>
                <a:gd name="T44" fmla="*/ 1125063 w 124"/>
                <a:gd name="T45" fmla="*/ 319387 h 110"/>
                <a:gd name="T46" fmla="*/ 1084638 w 124"/>
                <a:gd name="T47" fmla="*/ 306212 h 110"/>
                <a:gd name="T48" fmla="*/ 1051271 w 124"/>
                <a:gd name="T49" fmla="*/ 278063 h 110"/>
                <a:gd name="T50" fmla="*/ 1019232 w 124"/>
                <a:gd name="T51" fmla="*/ 244971 h 110"/>
                <a:gd name="T52" fmla="*/ 1019232 w 124"/>
                <a:gd name="T53" fmla="*/ 201449 h 110"/>
                <a:gd name="T54" fmla="*/ 1051271 w 124"/>
                <a:gd name="T55" fmla="*/ 146213 h 110"/>
                <a:gd name="T56" fmla="*/ 1177035 w 124"/>
                <a:gd name="T57" fmla="*/ 84942 h 110"/>
                <a:gd name="T58" fmla="*/ 1373771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580365 w 46"/>
                <a:gd name="T1" fmla="*/ 0 h 94"/>
                <a:gd name="T2" fmla="*/ 371382 w 46"/>
                <a:gd name="T3" fmla="*/ 332352 h 94"/>
                <a:gd name="T4" fmla="*/ 279678 w 46"/>
                <a:gd name="T5" fmla="*/ 544390 h 94"/>
                <a:gd name="T6" fmla="*/ 204370 w 46"/>
                <a:gd name="T7" fmla="*/ 692786 h 94"/>
                <a:gd name="T8" fmla="*/ 0 w 46"/>
                <a:gd name="T9" fmla="*/ 823809 h 94"/>
                <a:gd name="T10" fmla="*/ 224732 w 46"/>
                <a:gd name="T11" fmla="*/ 769790 h 94"/>
                <a:gd name="T12" fmla="*/ 433864 w 46"/>
                <a:gd name="T13" fmla="*/ 699729 h 94"/>
                <a:gd name="T14" fmla="*/ 600914 w 46"/>
                <a:gd name="T15" fmla="*/ 604184 h 94"/>
                <a:gd name="T16" fmla="*/ 747835 w 46"/>
                <a:gd name="T17" fmla="*/ 499133 h 94"/>
                <a:gd name="T18" fmla="*/ 838472 w 46"/>
                <a:gd name="T19" fmla="*/ 384589 h 94"/>
                <a:gd name="T20" fmla="*/ 860043 w 46"/>
                <a:gd name="T21" fmla="*/ 260958 h 94"/>
                <a:gd name="T22" fmla="*/ 781890 w 46"/>
                <a:gd name="T23" fmla="*/ 130991 h 94"/>
                <a:gd name="T24" fmla="*/ 580365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98683 w 149"/>
                <a:gd name="T3" fmla="*/ 842692 h 704"/>
                <a:gd name="T4" fmla="*/ 260285 w 149"/>
                <a:gd name="T5" fmla="*/ 1946989 h 704"/>
                <a:gd name="T6" fmla="*/ 456640 w 149"/>
                <a:gd name="T7" fmla="*/ 3308844 h 704"/>
                <a:gd name="T8" fmla="*/ 667636 w 149"/>
                <a:gd name="T9" fmla="*/ 5124024 h 704"/>
                <a:gd name="T10" fmla="*/ 946806 w 149"/>
                <a:gd name="T11" fmla="*/ 7333841 h 704"/>
                <a:gd name="T12" fmla="*/ 1192523 w 149"/>
                <a:gd name="T13" fmla="*/ 9709506 h 704"/>
                <a:gd name="T14" fmla="*/ 1433297 w 149"/>
                <a:gd name="T15" fmla="*/ 12475063 h 704"/>
                <a:gd name="T16" fmla="*/ 1630610 w 149"/>
                <a:gd name="T17" fmla="*/ 15652098 h 704"/>
                <a:gd name="T18" fmla="*/ 1822262 w 149"/>
                <a:gd name="T19" fmla="*/ 19001149 h 704"/>
                <a:gd name="T20" fmla="*/ 1958213 w 149"/>
                <a:gd name="T21" fmla="*/ 22854581 h 704"/>
                <a:gd name="T22" fmla="*/ 2019482 w 149"/>
                <a:gd name="T23" fmla="*/ 27137484 h 704"/>
                <a:gd name="T24" fmla="*/ 2052167 w 149"/>
                <a:gd name="T25" fmla="*/ 31591529 h 704"/>
                <a:gd name="T26" fmla="*/ 1958213 w 149"/>
                <a:gd name="T27" fmla="*/ 36587965 h 704"/>
                <a:gd name="T28" fmla="*/ 1773351 w 149"/>
                <a:gd name="T29" fmla="*/ 41856775 h 704"/>
                <a:gd name="T30" fmla="*/ 1501740 w 149"/>
                <a:gd name="T31" fmla="*/ 47357902 h 704"/>
                <a:gd name="T32" fmla="*/ 1094223 w 149"/>
                <a:gd name="T33" fmla="*/ 53472030 h 704"/>
                <a:gd name="T34" fmla="*/ 636718 w 149"/>
                <a:gd name="T35" fmla="*/ 60377862 h 704"/>
                <a:gd name="T36" fmla="*/ 339404 w 149"/>
                <a:gd name="T37" fmla="*/ 66789720 h 704"/>
                <a:gd name="T38" fmla="*/ 161599 w 149"/>
                <a:gd name="T39" fmla="*/ 72719963 h 704"/>
                <a:gd name="T40" fmla="*/ 98683 w 149"/>
                <a:gd name="T41" fmla="*/ 78404961 h 704"/>
                <a:gd name="T42" fmla="*/ 98683 w 149"/>
                <a:gd name="T43" fmla="*/ 83831560 h 704"/>
                <a:gd name="T44" fmla="*/ 128680 w 149"/>
                <a:gd name="T45" fmla="*/ 88789262 h 704"/>
                <a:gd name="T46" fmla="*/ 197365 w 149"/>
                <a:gd name="T47" fmla="*/ 93240102 h 704"/>
                <a:gd name="T48" fmla="*/ 229019 w 149"/>
                <a:gd name="T49" fmla="*/ 97526315 h 704"/>
                <a:gd name="T50" fmla="*/ 667636 w 149"/>
                <a:gd name="T51" fmla="*/ 95316992 h 704"/>
                <a:gd name="T52" fmla="*/ 636718 w 149"/>
                <a:gd name="T53" fmla="*/ 94212691 h 704"/>
                <a:gd name="T54" fmla="*/ 587841 w 149"/>
                <a:gd name="T55" fmla="*/ 90995308 h 704"/>
                <a:gd name="T56" fmla="*/ 536387 w 149"/>
                <a:gd name="T57" fmla="*/ 86167507 h 704"/>
                <a:gd name="T58" fmla="*/ 569362 w 149"/>
                <a:gd name="T59" fmla="*/ 79676708 h 704"/>
                <a:gd name="T60" fmla="*/ 667636 w 149"/>
                <a:gd name="T61" fmla="*/ 71917468 h 704"/>
                <a:gd name="T62" fmla="*/ 946806 w 149"/>
                <a:gd name="T63" fmla="*/ 63050664 h 704"/>
                <a:gd name="T64" fmla="*/ 1403057 w 149"/>
                <a:gd name="T65" fmla="*/ 53472030 h 704"/>
                <a:gd name="T66" fmla="*/ 2101289 w 149"/>
                <a:gd name="T67" fmla="*/ 43374615 h 704"/>
                <a:gd name="T68" fmla="*/ 2328652 w 149"/>
                <a:gd name="T69" fmla="*/ 38678247 h 704"/>
                <a:gd name="T70" fmla="*/ 2428983 w 149"/>
                <a:gd name="T71" fmla="*/ 32564086 h 704"/>
                <a:gd name="T72" fmla="*/ 2347152 w 149"/>
                <a:gd name="T73" fmla="*/ 25477476 h 704"/>
                <a:gd name="T74" fmla="*/ 2138313 w 149"/>
                <a:gd name="T75" fmla="*/ 18571997 h 704"/>
                <a:gd name="T76" fmla="*/ 1773351 w 149"/>
                <a:gd name="T77" fmla="*/ 11783083 h 704"/>
                <a:gd name="T78" fmla="*/ 1321606 w 149"/>
                <a:gd name="T79" fmla="*/ 6101844 h 704"/>
                <a:gd name="T80" fmla="*/ 716779 w 149"/>
                <a:gd name="T81" fmla="*/ 1946989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407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5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8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47FB2924-4F49-4B32-AA06-1AEED9C5E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A610DC45-FFF2-4051-9F86-9ECEE988B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DDBB12B5-2C35-40E1-9543-47AF8D422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1D4EE5B0-5E6C-451A-83EB-902B8013B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93BB6DF4-471C-44EA-9D6E-C25C90094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F9B8A023-0D3F-46FB-8A13-CD43ADD2F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C2AE5367-8A5A-46E6-9277-750417129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E40FC3FB-0BAD-4362-88BD-0E3E83034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485" indent="0">
              <a:buNone/>
              <a:defRPr sz="1700"/>
            </a:lvl2pPr>
            <a:lvl3pPr marL="910970" indent="0">
              <a:buNone/>
              <a:defRPr sz="1600"/>
            </a:lvl3pPr>
            <a:lvl4pPr marL="1366456" indent="0">
              <a:buNone/>
              <a:defRPr sz="1400"/>
            </a:lvl4pPr>
            <a:lvl5pPr marL="1821942" indent="0">
              <a:buNone/>
              <a:defRPr sz="1400"/>
            </a:lvl5pPr>
            <a:lvl6pPr marL="2277431" indent="0">
              <a:buNone/>
              <a:defRPr sz="1400"/>
            </a:lvl6pPr>
            <a:lvl7pPr marL="2732923" indent="0">
              <a:buNone/>
              <a:defRPr sz="1400"/>
            </a:lvl7pPr>
            <a:lvl8pPr marL="3188411" indent="0">
              <a:buNone/>
              <a:defRPr sz="1400"/>
            </a:lvl8pPr>
            <a:lvl9pPr marL="36439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08A8B-5144-4242-A646-4CC80A547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E81C10C8-53F8-4ED1-98C1-EA383CB4A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32" y="103202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202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9F7F46D9-123F-4AB4-BB3B-C9CFBAC3B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20" y="103188"/>
            <a:ext cx="8243887" cy="1314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14"/>
            <a:ext cx="4038600" cy="2151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91D6FCC5-14CE-47F6-B28B-63B467514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20" y="103188"/>
            <a:ext cx="8243887" cy="1314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8553053F-56D3-43AC-A5C8-4D1EE6ECC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20" y="103202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E2E9D50D-6CBE-4B0B-854A-F69D7D1A3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A10851-61C0-44B4-888F-A07E232C0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DF002-B508-4E93-A6E2-366A6D641B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53EC9-A710-42F4-80EF-7E9BB81F8B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564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70AD-B06A-4295-B5A3-35F65E09613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1B56D-94DF-4555-BC08-EEAB3FA3E8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215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5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CC703-E36C-4BF5-ADBA-BED86AF85F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2F1E7-D522-4C97-B5EF-66B3B39F89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754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8266-78FD-49F3-8616-10F4DE74CB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37AB3-3961-40DE-A795-77722E4F5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4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0893A-B2BF-4A3F-9E44-4BEBE642E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27E4-CDEF-4E45-88D3-2B05FA36E2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519E9-2729-42FD-841A-6B1294AF52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63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E098C-2902-4650-A632-95042F6A08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C1596-5BD6-43F6-9386-512712F980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913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3E1B1-9869-4376-9EBB-75C9B73B6B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EBD86-8DA4-4194-89C1-73A38EA6CF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172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117F-E05E-4588-BD44-DAC0520A20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2CD91-3D3A-452F-BD9C-860DE81EEB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909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55865-513A-4323-808A-D42F4FB584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668F6-C9F9-4DD3-BCC2-9BDA27C2E9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582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CE31-1E49-43EA-A85E-E76D810A32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A15A-E5FB-425E-A884-EE06B38F67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626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1B91B-46CE-4046-9D91-ABA4DAD1F80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7BAC6-2145-434A-A4C1-FE0B6F5889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9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DF002-B508-4E93-A6E2-366A6D641B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53EC9-A710-42F4-80EF-7E9BB81F8B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127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70AD-B06A-4295-B5A3-35F65E09613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1B56D-94DF-4555-BC08-EEAB3FA3E8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CC703-E36C-4BF5-ADBA-BED86AF85F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2F1E7-D522-4C97-B5EF-66B3B39F89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8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485" indent="0">
              <a:buNone/>
              <a:defRPr sz="2000" b="1"/>
            </a:lvl2pPr>
            <a:lvl3pPr marL="910970" indent="0">
              <a:buNone/>
              <a:defRPr sz="1700" b="1"/>
            </a:lvl3pPr>
            <a:lvl4pPr marL="1366456" indent="0">
              <a:buNone/>
              <a:defRPr sz="1600" b="1"/>
            </a:lvl4pPr>
            <a:lvl5pPr marL="1821942" indent="0">
              <a:buNone/>
              <a:defRPr sz="1600" b="1"/>
            </a:lvl5pPr>
            <a:lvl6pPr marL="2277431" indent="0">
              <a:buNone/>
              <a:defRPr sz="1600" b="1"/>
            </a:lvl6pPr>
            <a:lvl7pPr marL="2732923" indent="0">
              <a:buNone/>
              <a:defRPr sz="1600" b="1"/>
            </a:lvl7pPr>
            <a:lvl8pPr marL="3188411" indent="0">
              <a:buNone/>
              <a:defRPr sz="1600" b="1"/>
            </a:lvl8pPr>
            <a:lvl9pPr marL="36439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485" indent="0">
              <a:buNone/>
              <a:defRPr sz="2000" b="1"/>
            </a:lvl2pPr>
            <a:lvl3pPr marL="910970" indent="0">
              <a:buNone/>
              <a:defRPr sz="1700" b="1"/>
            </a:lvl3pPr>
            <a:lvl4pPr marL="1366456" indent="0">
              <a:buNone/>
              <a:defRPr sz="1600" b="1"/>
            </a:lvl4pPr>
            <a:lvl5pPr marL="1821942" indent="0">
              <a:buNone/>
              <a:defRPr sz="1600" b="1"/>
            </a:lvl5pPr>
            <a:lvl6pPr marL="2277431" indent="0">
              <a:buNone/>
              <a:defRPr sz="1600" b="1"/>
            </a:lvl6pPr>
            <a:lvl7pPr marL="2732923" indent="0">
              <a:buNone/>
              <a:defRPr sz="1600" b="1"/>
            </a:lvl7pPr>
            <a:lvl8pPr marL="3188411" indent="0">
              <a:buNone/>
              <a:defRPr sz="1600" b="1"/>
            </a:lvl8pPr>
            <a:lvl9pPr marL="36439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E2453-4265-4D70-8D3C-85E77A9A5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8266-78FD-49F3-8616-10F4DE74CB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37AB3-3961-40DE-A795-77722E4F5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152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27E4-CDEF-4E45-88D3-2B05FA36E2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519E9-2729-42FD-841A-6B1294AF52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953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E098C-2902-4650-A632-95042F6A08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C1596-5BD6-43F6-9386-512712F980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530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3E1B1-9869-4376-9EBB-75C9B73B6B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EBD86-8DA4-4194-89C1-73A38EA6CF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87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117F-E05E-4588-BD44-DAC0520A20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2CD91-3D3A-452F-BD9C-860DE81EEB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681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55865-513A-4323-808A-D42F4FB584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668F6-C9F9-4DD3-BCC2-9BDA27C2E9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8923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CE31-1E49-43EA-A85E-E76D810A32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A15A-E5FB-425E-A884-EE06B38F67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676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1B91B-46CE-4046-9D91-ABA4DAD1F80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7BAC6-2145-434A-A4C1-FE0B6F5889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8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6BD52-0BCC-4AD0-A106-8B56659A8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4387-0322-467E-A26B-39D1AA178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1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1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485" indent="0">
              <a:buNone/>
              <a:defRPr sz="1200"/>
            </a:lvl2pPr>
            <a:lvl3pPr marL="910970" indent="0">
              <a:buNone/>
              <a:defRPr sz="1000"/>
            </a:lvl3pPr>
            <a:lvl4pPr marL="1366456" indent="0">
              <a:buNone/>
              <a:defRPr sz="900"/>
            </a:lvl4pPr>
            <a:lvl5pPr marL="1821942" indent="0">
              <a:buNone/>
              <a:defRPr sz="900"/>
            </a:lvl5pPr>
            <a:lvl6pPr marL="2277431" indent="0">
              <a:buNone/>
              <a:defRPr sz="900"/>
            </a:lvl6pPr>
            <a:lvl7pPr marL="2732923" indent="0">
              <a:buNone/>
              <a:defRPr sz="900"/>
            </a:lvl7pPr>
            <a:lvl8pPr marL="3188411" indent="0">
              <a:buNone/>
              <a:defRPr sz="900"/>
            </a:lvl8pPr>
            <a:lvl9pPr marL="36439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D0BB8-B2CA-4678-B1E1-FE900C156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5485" indent="0">
              <a:buNone/>
              <a:defRPr sz="2800"/>
            </a:lvl2pPr>
            <a:lvl3pPr marL="910970" indent="0">
              <a:buNone/>
              <a:defRPr sz="2400"/>
            </a:lvl3pPr>
            <a:lvl4pPr marL="1366456" indent="0">
              <a:buNone/>
              <a:defRPr sz="2000"/>
            </a:lvl4pPr>
            <a:lvl5pPr marL="1821942" indent="0">
              <a:buNone/>
              <a:defRPr sz="2000"/>
            </a:lvl5pPr>
            <a:lvl6pPr marL="2277431" indent="0">
              <a:buNone/>
              <a:defRPr sz="2000"/>
            </a:lvl6pPr>
            <a:lvl7pPr marL="2732923" indent="0">
              <a:buNone/>
              <a:defRPr sz="2000"/>
            </a:lvl7pPr>
            <a:lvl8pPr marL="3188411" indent="0">
              <a:buNone/>
              <a:defRPr sz="2000"/>
            </a:lvl8pPr>
            <a:lvl9pPr marL="36439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8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5485" indent="0">
              <a:buNone/>
              <a:defRPr sz="1200"/>
            </a:lvl2pPr>
            <a:lvl3pPr marL="910970" indent="0">
              <a:buNone/>
              <a:defRPr sz="1000"/>
            </a:lvl3pPr>
            <a:lvl4pPr marL="1366456" indent="0">
              <a:buNone/>
              <a:defRPr sz="900"/>
            </a:lvl4pPr>
            <a:lvl5pPr marL="1821942" indent="0">
              <a:buNone/>
              <a:defRPr sz="900"/>
            </a:lvl5pPr>
            <a:lvl6pPr marL="2277431" indent="0">
              <a:buNone/>
              <a:defRPr sz="900"/>
            </a:lvl6pPr>
            <a:lvl7pPr marL="2732923" indent="0">
              <a:buNone/>
              <a:defRPr sz="900"/>
            </a:lvl7pPr>
            <a:lvl8pPr marL="3188411" indent="0">
              <a:buNone/>
              <a:defRPr sz="900"/>
            </a:lvl8pPr>
            <a:lvl9pPr marL="36439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94EBA-2ECD-4423-853F-BCD73C70A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97" tIns="45557" rIns="91097" bIns="455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97" tIns="45557" rIns="91097" bIns="455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97" tIns="45557" rIns="91097" bIns="4555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97" tIns="45557" rIns="91097" bIns="4555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97" tIns="45557" rIns="91097" bIns="455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5FE8A24E-04F5-42E9-9FAE-30ADC3AD0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7" r:id="rId1"/>
    <p:sldLayoutId id="2147485366" r:id="rId2"/>
    <p:sldLayoutId id="2147485365" r:id="rId3"/>
    <p:sldLayoutId id="2147485364" r:id="rId4"/>
    <p:sldLayoutId id="2147485363" r:id="rId5"/>
    <p:sldLayoutId id="2147485362" r:id="rId6"/>
    <p:sldLayoutId id="2147485361" r:id="rId7"/>
    <p:sldLayoutId id="2147485360" r:id="rId8"/>
    <p:sldLayoutId id="2147485359" r:id="rId9"/>
    <p:sldLayoutId id="2147485358" r:id="rId10"/>
    <p:sldLayoutId id="2147485357" r:id="rId11"/>
    <p:sldLayoutId id="214748536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548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097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645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194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25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6650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3850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7875" indent="-2254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05191" indent="-22774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0677" indent="-22774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16164" indent="-22774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71651" indent="-22774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09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85" algn="l" defTabSz="9109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0970" algn="l" defTabSz="9109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456" algn="l" defTabSz="9109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942" algn="l" defTabSz="9109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431" algn="l" defTabSz="9109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923" algn="l" defTabSz="9109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411" algn="l" defTabSz="9109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900" algn="l" defTabSz="9109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20" y="274638"/>
            <a:ext cx="8232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416" tIns="48708" rIns="97416" bIns="48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20" y="1600206"/>
            <a:ext cx="82327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416" tIns="48708" rIns="97416" bIns="48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20" y="6245225"/>
            <a:ext cx="21367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416" tIns="48708" rIns="97416" bIns="487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solidFill>
                  <a:srgbClr val="000000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2620" y="6245225"/>
            <a:ext cx="28987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416" tIns="48708" rIns="97416" bIns="4870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solidFill>
                  <a:srgbClr val="000000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20" y="6245225"/>
            <a:ext cx="21367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416" tIns="48708" rIns="97416" bIns="487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>
                <a:solidFill>
                  <a:srgbClr val="000000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F57CC48D-F97C-498D-B792-5780669E4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0" r:id="rId1"/>
    <p:sldLayoutId id="2147485371" r:id="rId2"/>
    <p:sldLayoutId id="2147485372" r:id="rId3"/>
    <p:sldLayoutId id="2147485373" r:id="rId4"/>
    <p:sldLayoutId id="2147485374" r:id="rId5"/>
    <p:sldLayoutId id="2147485375" r:id="rId6"/>
    <p:sldLayoutId id="2147485376" r:id="rId7"/>
    <p:sldLayoutId id="2147485377" r:id="rId8"/>
    <p:sldLayoutId id="2147485378" r:id="rId9"/>
  </p:sldLayoutIdLst>
  <p:txStyles>
    <p:titleStyle>
      <a:lvl1pPr algn="ctr" defTabSz="97313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7313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defTabSz="97313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defTabSz="97313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defTabSz="97313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532912" algn="ctr" defTabSz="975154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1065824" algn="ctr" defTabSz="975154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598737" algn="ctr" defTabSz="975154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2131650" algn="ctr" defTabSz="975154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61950" indent="-361950" algn="l" defTabSz="973138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03213" algn="l" defTabSz="973138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16025" indent="-239713" algn="l" defTabSz="973138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04975" indent="-241300" algn="l" defTabSz="9731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90750" indent="-241300" algn="l" defTabSz="97313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25626" indent="-244252" algn="l" defTabSz="975154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258534" indent="-244252" algn="l" defTabSz="975154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791451" indent="-244252" algn="l" defTabSz="975154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324366" indent="-244252" algn="l" defTabSz="975154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658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2912" algn="l" defTabSz="10658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5824" algn="l" defTabSz="10658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737" algn="l" defTabSz="10658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1650" algn="l" defTabSz="10658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4562" algn="l" defTabSz="10658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97473" algn="l" defTabSz="10658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0388" algn="l" defTabSz="10658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3302" algn="l" defTabSz="10658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7938" y="14"/>
            <a:ext cx="2833688" cy="6856413"/>
            <a:chOff x="-5" y="0"/>
            <a:chExt cx="1785" cy="4319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81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11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8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8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11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789 w 217"/>
                  <a:gd name="T1" fmla="*/ 8208 h 210"/>
                  <a:gd name="T2" fmla="*/ 1429 w 217"/>
                  <a:gd name="T3" fmla="*/ 7761 h 210"/>
                  <a:gd name="T4" fmla="*/ 1026 w 217"/>
                  <a:gd name="T5" fmla="*/ 7086 h 210"/>
                  <a:gd name="T6" fmla="*/ 596 w 217"/>
                  <a:gd name="T7" fmla="*/ 6197 h 210"/>
                  <a:gd name="T8" fmla="*/ 183 w 217"/>
                  <a:gd name="T9" fmla="*/ 5271 h 210"/>
                  <a:gd name="T10" fmla="*/ 0 w 217"/>
                  <a:gd name="T11" fmla="*/ 4265 h 210"/>
                  <a:gd name="T12" fmla="*/ 1 w 217"/>
                  <a:gd name="T13" fmla="*/ 3193 h 210"/>
                  <a:gd name="T14" fmla="*/ 352 w 217"/>
                  <a:gd name="T15" fmla="*/ 2213 h 210"/>
                  <a:gd name="T16" fmla="*/ 1057 w 217"/>
                  <a:gd name="T17" fmla="*/ 1388 h 210"/>
                  <a:gd name="T18" fmla="*/ 1764 w 217"/>
                  <a:gd name="T19" fmla="*/ 860 h 210"/>
                  <a:gd name="T20" fmla="*/ 2341 w 217"/>
                  <a:gd name="T21" fmla="*/ 469 h 210"/>
                  <a:gd name="T22" fmla="*/ 2808 w 217"/>
                  <a:gd name="T23" fmla="*/ 264 h 210"/>
                  <a:gd name="T24" fmla="*/ 3173 w 217"/>
                  <a:gd name="T25" fmla="*/ 183 h 210"/>
                  <a:gd name="T26" fmla="*/ 3433 w 217"/>
                  <a:gd name="T27" fmla="*/ 183 h 210"/>
                  <a:gd name="T28" fmla="*/ 4050 w 217"/>
                  <a:gd name="T29" fmla="*/ 0 h 210"/>
                  <a:gd name="T30" fmla="*/ 5757 w 217"/>
                  <a:gd name="T31" fmla="*/ 325 h 210"/>
                  <a:gd name="T32" fmla="*/ 6233 w 217"/>
                  <a:gd name="T33" fmla="*/ 469 h 210"/>
                  <a:gd name="T34" fmla="*/ 6701 w 217"/>
                  <a:gd name="T35" fmla="*/ 596 h 210"/>
                  <a:gd name="T36" fmla="*/ 7102 w 217"/>
                  <a:gd name="T37" fmla="*/ 733 h 210"/>
                  <a:gd name="T38" fmla="*/ 7407 w 217"/>
                  <a:gd name="T39" fmla="*/ 902 h 210"/>
                  <a:gd name="T40" fmla="*/ 7741 w 217"/>
                  <a:gd name="T41" fmla="*/ 1058 h 210"/>
                  <a:gd name="T42" fmla="*/ 8004 w 217"/>
                  <a:gd name="T43" fmla="*/ 1241 h 210"/>
                  <a:gd name="T44" fmla="*/ 8210 w 217"/>
                  <a:gd name="T45" fmla="*/ 1480 h 210"/>
                  <a:gd name="T46" fmla="*/ 8452 w 217"/>
                  <a:gd name="T47" fmla="*/ 1769 h 210"/>
                  <a:gd name="T48" fmla="*/ 8004 w 217"/>
                  <a:gd name="T49" fmla="*/ 1583 h 210"/>
                  <a:gd name="T50" fmla="*/ 7575 w 217"/>
                  <a:gd name="T51" fmla="*/ 1410 h 210"/>
                  <a:gd name="T52" fmla="*/ 7143 w 217"/>
                  <a:gd name="T53" fmla="*/ 1301 h 210"/>
                  <a:gd name="T54" fmla="*/ 6701 w 217"/>
                  <a:gd name="T55" fmla="*/ 1157 h 210"/>
                  <a:gd name="T56" fmla="*/ 6349 w 217"/>
                  <a:gd name="T57" fmla="*/ 1058 h 210"/>
                  <a:gd name="T58" fmla="*/ 5982 w 217"/>
                  <a:gd name="T59" fmla="*/ 1026 h 210"/>
                  <a:gd name="T60" fmla="*/ 5558 w 217"/>
                  <a:gd name="T61" fmla="*/ 962 h 210"/>
                  <a:gd name="T62" fmla="*/ 5207 w 217"/>
                  <a:gd name="T63" fmla="*/ 962 h 210"/>
                  <a:gd name="T64" fmla="*/ 4871 w 217"/>
                  <a:gd name="T65" fmla="*/ 962 h 210"/>
                  <a:gd name="T66" fmla="*/ 4519 w 217"/>
                  <a:gd name="T67" fmla="*/ 977 h 210"/>
                  <a:gd name="T68" fmla="*/ 4158 w 217"/>
                  <a:gd name="T69" fmla="*/ 1058 h 210"/>
                  <a:gd name="T70" fmla="*/ 3853 w 217"/>
                  <a:gd name="T71" fmla="*/ 1146 h 210"/>
                  <a:gd name="T72" fmla="*/ 3543 w 217"/>
                  <a:gd name="T73" fmla="*/ 1301 h 210"/>
                  <a:gd name="T74" fmla="*/ 3178 w 217"/>
                  <a:gd name="T75" fmla="*/ 1410 h 210"/>
                  <a:gd name="T76" fmla="*/ 2883 w 217"/>
                  <a:gd name="T77" fmla="*/ 1594 h 210"/>
                  <a:gd name="T78" fmla="*/ 2580 w 217"/>
                  <a:gd name="T79" fmla="*/ 1791 h 210"/>
                  <a:gd name="T80" fmla="*/ 2028 w 217"/>
                  <a:gd name="T81" fmla="*/ 2386 h 210"/>
                  <a:gd name="T82" fmla="*/ 1650 w 217"/>
                  <a:gd name="T83" fmla="*/ 3121 h 210"/>
                  <a:gd name="T84" fmla="*/ 1429 w 217"/>
                  <a:gd name="T85" fmla="*/ 4034 h 210"/>
                  <a:gd name="T86" fmla="*/ 1350 w 217"/>
                  <a:gd name="T87" fmla="*/ 4932 h 210"/>
                  <a:gd name="T88" fmla="*/ 1350 w 217"/>
                  <a:gd name="T89" fmla="*/ 5929 h 210"/>
                  <a:gd name="T90" fmla="*/ 1480 w 217"/>
                  <a:gd name="T91" fmla="*/ 6792 h 210"/>
                  <a:gd name="T92" fmla="*/ 1594 w 217"/>
                  <a:gd name="T93" fmla="*/ 7584 h 210"/>
                  <a:gd name="T94" fmla="*/ 1789 w 217"/>
                  <a:gd name="T95" fmla="*/ 8208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166 w 182"/>
                  <a:gd name="T1" fmla="*/ 0 h 213"/>
                  <a:gd name="T2" fmla="*/ 4277 w 182"/>
                  <a:gd name="T3" fmla="*/ 81 h 213"/>
                  <a:gd name="T4" fmla="*/ 4516 w 182"/>
                  <a:gd name="T5" fmla="*/ 327 h 213"/>
                  <a:gd name="T6" fmla="*/ 4857 w 182"/>
                  <a:gd name="T7" fmla="*/ 735 h 213"/>
                  <a:gd name="T8" fmla="*/ 5246 w 182"/>
                  <a:gd name="T9" fmla="*/ 1330 h 213"/>
                  <a:gd name="T10" fmla="*/ 5544 w 182"/>
                  <a:gd name="T11" fmla="*/ 2068 h 213"/>
                  <a:gd name="T12" fmla="*/ 5742 w 182"/>
                  <a:gd name="T13" fmla="*/ 3048 h 213"/>
                  <a:gd name="T14" fmla="*/ 5742 w 182"/>
                  <a:gd name="T15" fmla="*/ 4205 h 213"/>
                  <a:gd name="T16" fmla="*/ 5502 w 182"/>
                  <a:gd name="T17" fmla="*/ 5570 h 213"/>
                  <a:gd name="T18" fmla="*/ 5367 w 182"/>
                  <a:gd name="T19" fmla="*/ 5950 h 213"/>
                  <a:gd name="T20" fmla="*/ 5200 w 182"/>
                  <a:gd name="T21" fmla="*/ 6264 h 213"/>
                  <a:gd name="T22" fmla="*/ 5021 w 182"/>
                  <a:gd name="T23" fmla="*/ 6607 h 213"/>
                  <a:gd name="T24" fmla="*/ 4779 w 182"/>
                  <a:gd name="T25" fmla="*/ 6909 h 213"/>
                  <a:gd name="T26" fmla="*/ 4457 w 182"/>
                  <a:gd name="T27" fmla="*/ 7197 h 213"/>
                  <a:gd name="T28" fmla="*/ 4192 w 182"/>
                  <a:gd name="T29" fmla="*/ 7415 h 213"/>
                  <a:gd name="T30" fmla="*/ 3908 w 182"/>
                  <a:gd name="T31" fmla="*/ 7626 h 213"/>
                  <a:gd name="T32" fmla="*/ 3504 w 182"/>
                  <a:gd name="T33" fmla="*/ 7795 h 213"/>
                  <a:gd name="T34" fmla="*/ 3137 w 182"/>
                  <a:gd name="T35" fmla="*/ 7879 h 213"/>
                  <a:gd name="T36" fmla="*/ 2771 w 182"/>
                  <a:gd name="T37" fmla="*/ 7979 h 213"/>
                  <a:gd name="T38" fmla="*/ 2344 w 182"/>
                  <a:gd name="T39" fmla="*/ 8054 h 213"/>
                  <a:gd name="T40" fmla="*/ 1886 w 182"/>
                  <a:gd name="T41" fmla="*/ 8054 h 213"/>
                  <a:gd name="T42" fmla="*/ 1396 w 182"/>
                  <a:gd name="T43" fmla="*/ 7979 h 213"/>
                  <a:gd name="T44" fmla="*/ 957 w 182"/>
                  <a:gd name="T45" fmla="*/ 7879 h 213"/>
                  <a:gd name="T46" fmla="*/ 448 w 182"/>
                  <a:gd name="T47" fmla="*/ 7707 h 213"/>
                  <a:gd name="T48" fmla="*/ 0 w 182"/>
                  <a:gd name="T49" fmla="*/ 7502 h 213"/>
                  <a:gd name="T50" fmla="*/ 428 w 182"/>
                  <a:gd name="T51" fmla="*/ 7795 h 213"/>
                  <a:gd name="T52" fmla="*/ 848 w 182"/>
                  <a:gd name="T53" fmla="*/ 7979 h 213"/>
                  <a:gd name="T54" fmla="*/ 1277 w 182"/>
                  <a:gd name="T55" fmla="*/ 8177 h 213"/>
                  <a:gd name="T56" fmla="*/ 1635 w 182"/>
                  <a:gd name="T57" fmla="*/ 8320 h 213"/>
                  <a:gd name="T58" fmla="*/ 2010 w 182"/>
                  <a:gd name="T59" fmla="*/ 8439 h 213"/>
                  <a:gd name="T60" fmla="*/ 2423 w 182"/>
                  <a:gd name="T61" fmla="*/ 8487 h 213"/>
                  <a:gd name="T62" fmla="*/ 2775 w 182"/>
                  <a:gd name="T63" fmla="*/ 8501 h 213"/>
                  <a:gd name="T64" fmla="*/ 3154 w 182"/>
                  <a:gd name="T65" fmla="*/ 8501 h 213"/>
                  <a:gd name="T66" fmla="*/ 3488 w 182"/>
                  <a:gd name="T67" fmla="*/ 8487 h 213"/>
                  <a:gd name="T68" fmla="*/ 3822 w 182"/>
                  <a:gd name="T69" fmla="*/ 8407 h 213"/>
                  <a:gd name="T70" fmla="*/ 4111 w 182"/>
                  <a:gd name="T71" fmla="*/ 8320 h 213"/>
                  <a:gd name="T72" fmla="*/ 4418 w 182"/>
                  <a:gd name="T73" fmla="*/ 8236 h 213"/>
                  <a:gd name="T74" fmla="*/ 4697 w 182"/>
                  <a:gd name="T75" fmla="*/ 8134 h 213"/>
                  <a:gd name="T76" fmla="*/ 4961 w 182"/>
                  <a:gd name="T77" fmla="*/ 7952 h 213"/>
                  <a:gd name="T78" fmla="*/ 5200 w 182"/>
                  <a:gd name="T79" fmla="*/ 7795 h 213"/>
                  <a:gd name="T80" fmla="*/ 5421 w 182"/>
                  <a:gd name="T81" fmla="*/ 7626 h 213"/>
                  <a:gd name="T82" fmla="*/ 6035 w 182"/>
                  <a:gd name="T83" fmla="*/ 7028 h 213"/>
                  <a:gd name="T84" fmla="*/ 6459 w 182"/>
                  <a:gd name="T85" fmla="*/ 6438 h 213"/>
                  <a:gd name="T86" fmla="*/ 6710 w 182"/>
                  <a:gd name="T87" fmla="*/ 5754 h 213"/>
                  <a:gd name="T88" fmla="*/ 6847 w 182"/>
                  <a:gd name="T89" fmla="*/ 5128 h 213"/>
                  <a:gd name="T90" fmla="*/ 6930 w 182"/>
                  <a:gd name="T91" fmla="*/ 4452 h 213"/>
                  <a:gd name="T92" fmla="*/ 6930 w 182"/>
                  <a:gd name="T93" fmla="*/ 3784 h 213"/>
                  <a:gd name="T94" fmla="*/ 6963 w 182"/>
                  <a:gd name="T95" fmla="*/ 3160 h 213"/>
                  <a:gd name="T96" fmla="*/ 6596 w 182"/>
                  <a:gd name="T97" fmla="*/ 1844 h 213"/>
                  <a:gd name="T98" fmla="*/ 5973 w 182"/>
                  <a:gd name="T99" fmla="*/ 821 h 213"/>
                  <a:gd name="T100" fmla="*/ 5751 w 182"/>
                  <a:gd name="T101" fmla="*/ 735 h 213"/>
                  <a:gd name="T102" fmla="*/ 5626 w 182"/>
                  <a:gd name="T103" fmla="*/ 610 h 213"/>
                  <a:gd name="T104" fmla="*/ 5421 w 182"/>
                  <a:gd name="T105" fmla="*/ 510 h 213"/>
                  <a:gd name="T106" fmla="*/ 5279 w 182"/>
                  <a:gd name="T107" fmla="*/ 440 h 213"/>
                  <a:gd name="T108" fmla="*/ 5044 w 182"/>
                  <a:gd name="T109" fmla="*/ 353 h 213"/>
                  <a:gd name="T110" fmla="*/ 4814 w 182"/>
                  <a:gd name="T111" fmla="*/ 244 h 213"/>
                  <a:gd name="T112" fmla="*/ 4540 w 182"/>
                  <a:gd name="T113" fmla="*/ 117 h 213"/>
                  <a:gd name="T114" fmla="*/ 4166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4 w 128"/>
                  <a:gd name="T1" fmla="*/ 0 h 217"/>
                  <a:gd name="T2" fmla="*/ 4 w 128"/>
                  <a:gd name="T3" fmla="*/ 1 h 217"/>
                  <a:gd name="T4" fmla="*/ 5 w 128"/>
                  <a:gd name="T5" fmla="*/ 1 h 217"/>
                  <a:gd name="T6" fmla="*/ 5 w 128"/>
                  <a:gd name="T7" fmla="*/ 2 h 217"/>
                  <a:gd name="T8" fmla="*/ 5 w 128"/>
                  <a:gd name="T9" fmla="*/ 3 h 217"/>
                  <a:gd name="T10" fmla="*/ 5 w 128"/>
                  <a:gd name="T11" fmla="*/ 4 h 217"/>
                  <a:gd name="T12" fmla="*/ 5 w 128"/>
                  <a:gd name="T13" fmla="*/ 5 h 217"/>
                  <a:gd name="T14" fmla="*/ 4 w 128"/>
                  <a:gd name="T15" fmla="*/ 6 h 217"/>
                  <a:gd name="T16" fmla="*/ 3 w 128"/>
                  <a:gd name="T17" fmla="*/ 9 h 217"/>
                  <a:gd name="T18" fmla="*/ 2 w 128"/>
                  <a:gd name="T19" fmla="*/ 8 h 217"/>
                  <a:gd name="T20" fmla="*/ 1 w 128"/>
                  <a:gd name="T21" fmla="*/ 8 h 217"/>
                  <a:gd name="T22" fmla="*/ 1 w 128"/>
                  <a:gd name="T23" fmla="*/ 8 h 217"/>
                  <a:gd name="T24" fmla="*/ 1 w 128"/>
                  <a:gd name="T25" fmla="*/ 7 h 217"/>
                  <a:gd name="T26" fmla="*/ 1 w 128"/>
                  <a:gd name="T27" fmla="*/ 7 h 217"/>
                  <a:gd name="T28" fmla="*/ 1 w 128"/>
                  <a:gd name="T29" fmla="*/ 7 h 217"/>
                  <a:gd name="T30" fmla="*/ 0 w 128"/>
                  <a:gd name="T31" fmla="*/ 6 h 217"/>
                  <a:gd name="T32" fmla="*/ 1 w 128"/>
                  <a:gd name="T33" fmla="*/ 6 h 217"/>
                  <a:gd name="T34" fmla="*/ 1 w 128"/>
                  <a:gd name="T35" fmla="*/ 6 h 217"/>
                  <a:gd name="T36" fmla="*/ 1 w 128"/>
                  <a:gd name="T37" fmla="*/ 6 h 217"/>
                  <a:gd name="T38" fmla="*/ 2 w 128"/>
                  <a:gd name="T39" fmla="*/ 6 h 217"/>
                  <a:gd name="T40" fmla="*/ 3 w 128"/>
                  <a:gd name="T41" fmla="*/ 5 h 217"/>
                  <a:gd name="T42" fmla="*/ 4 w 128"/>
                  <a:gd name="T43" fmla="*/ 4 h 217"/>
                  <a:gd name="T44" fmla="*/ 4 w 128"/>
                  <a:gd name="T45" fmla="*/ 3 h 217"/>
                  <a:gd name="T46" fmla="*/ 4 w 128"/>
                  <a:gd name="T47" fmla="*/ 1 h 217"/>
                  <a:gd name="T48" fmla="*/ 4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3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2 w 117"/>
                  <a:gd name="T11" fmla="*/ 1 h 132"/>
                  <a:gd name="T12" fmla="*/ 3 w 117"/>
                  <a:gd name="T13" fmla="*/ 2 h 132"/>
                  <a:gd name="T14" fmla="*/ 4 w 117"/>
                  <a:gd name="T15" fmla="*/ 2 h 132"/>
                  <a:gd name="T16" fmla="*/ 4 w 117"/>
                  <a:gd name="T17" fmla="*/ 3 h 132"/>
                  <a:gd name="T18" fmla="*/ 5 w 117"/>
                  <a:gd name="T19" fmla="*/ 4 h 132"/>
                  <a:gd name="T20" fmla="*/ 5 w 117"/>
                  <a:gd name="T21" fmla="*/ 4 h 132"/>
                  <a:gd name="T22" fmla="*/ 5 w 117"/>
                  <a:gd name="T23" fmla="*/ 3 h 132"/>
                  <a:gd name="T24" fmla="*/ 5 w 117"/>
                  <a:gd name="T25" fmla="*/ 3 h 132"/>
                  <a:gd name="T26" fmla="*/ 4 w 117"/>
                  <a:gd name="T27" fmla="*/ 2 h 132"/>
                  <a:gd name="T28" fmla="*/ 4 w 117"/>
                  <a:gd name="T29" fmla="*/ 2 h 132"/>
                  <a:gd name="T30" fmla="*/ 4 w 117"/>
                  <a:gd name="T31" fmla="*/ 1 h 132"/>
                  <a:gd name="T32" fmla="*/ 3 w 117"/>
                  <a:gd name="T33" fmla="*/ 1 h 132"/>
                  <a:gd name="T34" fmla="*/ 3 w 117"/>
                  <a:gd name="T35" fmla="*/ 1 h 132"/>
                  <a:gd name="T36" fmla="*/ 3 w 117"/>
                  <a:gd name="T37" fmla="*/ 1 h 132"/>
                  <a:gd name="T38" fmla="*/ 4 w 117"/>
                  <a:gd name="T39" fmla="*/ 1 h 132"/>
                  <a:gd name="T40" fmla="*/ 4 w 117"/>
                  <a:gd name="T41" fmla="*/ 1 h 132"/>
                  <a:gd name="T42" fmla="*/ 4 w 117"/>
                  <a:gd name="T43" fmla="*/ 1 h 132"/>
                  <a:gd name="T44" fmla="*/ 4 w 117"/>
                  <a:gd name="T45" fmla="*/ 1 h 132"/>
                  <a:gd name="T46" fmla="*/ 5 w 117"/>
                  <a:gd name="T47" fmla="*/ 1 h 132"/>
                  <a:gd name="T48" fmla="*/ 5 w 117"/>
                  <a:gd name="T49" fmla="*/ 1 h 132"/>
                  <a:gd name="T50" fmla="*/ 5 w 117"/>
                  <a:gd name="T51" fmla="*/ 1 h 132"/>
                  <a:gd name="T52" fmla="*/ 3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2 h 77"/>
                  <a:gd name="T16" fmla="*/ 1 w 29"/>
                  <a:gd name="T17" fmla="*/ 3 h 77"/>
                  <a:gd name="T18" fmla="*/ 1 w 29"/>
                  <a:gd name="T19" fmla="*/ 2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11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11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2 h 564"/>
                    <a:gd name="T4" fmla="*/ 1 w 207"/>
                    <a:gd name="T5" fmla="*/ 3 h 564"/>
                    <a:gd name="T6" fmla="*/ 0 w 207"/>
                    <a:gd name="T7" fmla="*/ 3 h 564"/>
                    <a:gd name="T8" fmla="*/ 0 w 207"/>
                    <a:gd name="T9" fmla="*/ 4 h 564"/>
                    <a:gd name="T10" fmla="*/ 1 w 207"/>
                    <a:gd name="T11" fmla="*/ 4 h 564"/>
                    <a:gd name="T12" fmla="*/ 1 w 207"/>
                    <a:gd name="T13" fmla="*/ 6 h 564"/>
                    <a:gd name="T14" fmla="*/ 1 w 207"/>
                    <a:gd name="T15" fmla="*/ 6 h 564"/>
                    <a:gd name="T16" fmla="*/ 1 w 207"/>
                    <a:gd name="T17" fmla="*/ 7 h 564"/>
                    <a:gd name="T18" fmla="*/ 1 w 207"/>
                    <a:gd name="T19" fmla="*/ 8 h 564"/>
                    <a:gd name="T20" fmla="*/ 1 w 207"/>
                    <a:gd name="T21" fmla="*/ 9 h 564"/>
                    <a:gd name="T22" fmla="*/ 2 w 207"/>
                    <a:gd name="T23" fmla="*/ 10 h 564"/>
                    <a:gd name="T24" fmla="*/ 3 w 207"/>
                    <a:gd name="T25" fmla="*/ 12 h 564"/>
                    <a:gd name="T26" fmla="*/ 3 w 207"/>
                    <a:gd name="T27" fmla="*/ 12 h 564"/>
                    <a:gd name="T28" fmla="*/ 4 w 207"/>
                    <a:gd name="T29" fmla="*/ 13 h 564"/>
                    <a:gd name="T30" fmla="*/ 4 w 207"/>
                    <a:gd name="T31" fmla="*/ 13 h 564"/>
                    <a:gd name="T32" fmla="*/ 5 w 207"/>
                    <a:gd name="T33" fmla="*/ 15 h 564"/>
                    <a:gd name="T34" fmla="*/ 4 w 207"/>
                    <a:gd name="T35" fmla="*/ 12 h 564"/>
                    <a:gd name="T36" fmla="*/ 3 w 207"/>
                    <a:gd name="T37" fmla="*/ 12 h 564"/>
                    <a:gd name="T38" fmla="*/ 3 w 207"/>
                    <a:gd name="T39" fmla="*/ 10 h 564"/>
                    <a:gd name="T40" fmla="*/ 2 w 207"/>
                    <a:gd name="T41" fmla="*/ 9 h 564"/>
                    <a:gd name="T42" fmla="*/ 2 w 207"/>
                    <a:gd name="T43" fmla="*/ 8 h 564"/>
                    <a:gd name="T44" fmla="*/ 1 w 207"/>
                    <a:gd name="T45" fmla="*/ 8 h 564"/>
                    <a:gd name="T46" fmla="*/ 1 w 207"/>
                    <a:gd name="T47" fmla="*/ 7 h 564"/>
                    <a:gd name="T48" fmla="*/ 1 w 207"/>
                    <a:gd name="T49" fmla="*/ 6 h 564"/>
                    <a:gd name="T50" fmla="*/ 1 w 207"/>
                    <a:gd name="T51" fmla="*/ 6 h 564"/>
                    <a:gd name="T52" fmla="*/ 1 w 207"/>
                    <a:gd name="T53" fmla="*/ 3 h 564"/>
                    <a:gd name="T54" fmla="*/ 1 w 207"/>
                    <a:gd name="T55" fmla="*/ 2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3 h 232"/>
                    <a:gd name="T6" fmla="*/ 1 w 47"/>
                    <a:gd name="T7" fmla="*/ 4 h 232"/>
                    <a:gd name="T8" fmla="*/ 1 w 47"/>
                    <a:gd name="T9" fmla="*/ 6 h 232"/>
                    <a:gd name="T10" fmla="*/ 1 w 47"/>
                    <a:gd name="T11" fmla="*/ 6 h 232"/>
                    <a:gd name="T12" fmla="*/ 1 w 47"/>
                    <a:gd name="T13" fmla="*/ 4 h 232"/>
                    <a:gd name="T14" fmla="*/ 1 w 47"/>
                    <a:gd name="T15" fmla="*/ 3 h 232"/>
                    <a:gd name="T16" fmla="*/ 1 w 47"/>
                    <a:gd name="T17" fmla="*/ 3 h 232"/>
                    <a:gd name="T18" fmla="*/ 1 w 47"/>
                    <a:gd name="T19" fmla="*/ 2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3" y="1722"/>
                  <a:ext cx="60" cy="27"/>
                </a:xfrm>
                <a:custGeom>
                  <a:avLst/>
                  <a:gdLst>
                    <a:gd name="T0" fmla="*/ 2 w 87"/>
                    <a:gd name="T1" fmla="*/ 1 h 40"/>
                    <a:gd name="T2" fmla="*/ 2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2 w 87"/>
                    <a:gd name="T33" fmla="*/ 1 h 40"/>
                    <a:gd name="T34" fmla="*/ 2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3084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107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8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9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10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6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101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2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3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8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3 w 109"/>
                <a:gd name="T3" fmla="*/ 1 h 156"/>
                <a:gd name="T4" fmla="*/ 125 w 109"/>
                <a:gd name="T5" fmla="*/ 5 h 156"/>
                <a:gd name="T6" fmla="*/ 249 w 109"/>
                <a:gd name="T7" fmla="*/ 22 h 156"/>
                <a:gd name="T8" fmla="*/ 395 w 109"/>
                <a:gd name="T9" fmla="*/ 48 h 156"/>
                <a:gd name="T10" fmla="*/ 528 w 109"/>
                <a:gd name="T11" fmla="*/ 87 h 156"/>
                <a:gd name="T12" fmla="*/ 649 w 109"/>
                <a:gd name="T13" fmla="*/ 141 h 156"/>
                <a:gd name="T14" fmla="*/ 725 w 109"/>
                <a:gd name="T15" fmla="*/ 213 h 156"/>
                <a:gd name="T16" fmla="*/ 742 w 109"/>
                <a:gd name="T17" fmla="*/ 312 h 156"/>
                <a:gd name="T18" fmla="*/ 707 w 109"/>
                <a:gd name="T19" fmla="*/ 312 h 156"/>
                <a:gd name="T20" fmla="*/ 672 w 109"/>
                <a:gd name="T21" fmla="*/ 312 h 156"/>
                <a:gd name="T22" fmla="*/ 632 w 109"/>
                <a:gd name="T23" fmla="*/ 312 h 156"/>
                <a:gd name="T24" fmla="*/ 584 w 109"/>
                <a:gd name="T25" fmla="*/ 303 h 156"/>
                <a:gd name="T26" fmla="*/ 550 w 109"/>
                <a:gd name="T27" fmla="*/ 302 h 156"/>
                <a:gd name="T28" fmla="*/ 506 w 109"/>
                <a:gd name="T29" fmla="*/ 297 h 156"/>
                <a:gd name="T30" fmla="*/ 447 w 109"/>
                <a:gd name="T31" fmla="*/ 286 h 156"/>
                <a:gd name="T32" fmla="*/ 395 w 109"/>
                <a:gd name="T33" fmla="*/ 276 h 156"/>
                <a:gd name="T34" fmla="*/ 360 w 109"/>
                <a:gd name="T35" fmla="*/ 249 h 156"/>
                <a:gd name="T36" fmla="*/ 360 w 109"/>
                <a:gd name="T37" fmla="*/ 221 h 156"/>
                <a:gd name="T38" fmla="*/ 378 w 109"/>
                <a:gd name="T39" fmla="*/ 191 h 156"/>
                <a:gd name="T40" fmla="*/ 397 w 109"/>
                <a:gd name="T41" fmla="*/ 157 h 156"/>
                <a:gd name="T42" fmla="*/ 378 w 109"/>
                <a:gd name="T43" fmla="*/ 123 h 156"/>
                <a:gd name="T44" fmla="*/ 326 w 109"/>
                <a:gd name="T45" fmla="*/ 85 h 156"/>
                <a:gd name="T46" fmla="*/ 213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3 w 54"/>
                <a:gd name="T5" fmla="*/ 3 h 40"/>
                <a:gd name="T6" fmla="*/ 97 w 54"/>
                <a:gd name="T7" fmla="*/ 18 h 40"/>
                <a:gd name="T8" fmla="*/ 161 w 54"/>
                <a:gd name="T9" fmla="*/ 24 h 40"/>
                <a:gd name="T10" fmla="*/ 216 w 54"/>
                <a:gd name="T11" fmla="*/ 30 h 40"/>
                <a:gd name="T12" fmla="*/ 274 w 54"/>
                <a:gd name="T13" fmla="*/ 34 h 40"/>
                <a:gd name="T14" fmla="*/ 335 w 54"/>
                <a:gd name="T15" fmla="*/ 37 h 40"/>
                <a:gd name="T16" fmla="*/ 403 w 54"/>
                <a:gd name="T17" fmla="*/ 32 h 40"/>
                <a:gd name="T18" fmla="*/ 395 w 54"/>
                <a:gd name="T19" fmla="*/ 51 h 40"/>
                <a:gd name="T20" fmla="*/ 372 w 54"/>
                <a:gd name="T21" fmla="*/ 68 h 40"/>
                <a:gd name="T22" fmla="*/ 330 w 54"/>
                <a:gd name="T23" fmla="*/ 78 h 40"/>
                <a:gd name="T24" fmla="*/ 271 w 54"/>
                <a:gd name="T25" fmla="*/ 82 h 40"/>
                <a:gd name="T26" fmla="*/ 208 w 54"/>
                <a:gd name="T27" fmla="*/ 81 h 40"/>
                <a:gd name="T28" fmla="*/ 139 w 54"/>
                <a:gd name="T29" fmla="*/ 66 h 40"/>
                <a:gd name="T30" fmla="*/ 73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35 h 237"/>
                <a:gd name="T4" fmla="*/ 50 w 257"/>
                <a:gd name="T5" fmla="*/ 70 h 237"/>
                <a:gd name="T6" fmla="*/ 115 w 257"/>
                <a:gd name="T7" fmla="*/ 105 h 237"/>
                <a:gd name="T8" fmla="*/ 206 w 257"/>
                <a:gd name="T9" fmla="*/ 136 h 237"/>
                <a:gd name="T10" fmla="*/ 333 w 257"/>
                <a:gd name="T11" fmla="*/ 165 h 237"/>
                <a:gd name="T12" fmla="*/ 494 w 257"/>
                <a:gd name="T13" fmla="*/ 196 h 237"/>
                <a:gd name="T14" fmla="*/ 700 w 257"/>
                <a:gd name="T15" fmla="*/ 224 h 237"/>
                <a:gd name="T16" fmla="*/ 937 w 257"/>
                <a:gd name="T17" fmla="*/ 248 h 237"/>
                <a:gd name="T18" fmla="*/ 1242 w 257"/>
                <a:gd name="T19" fmla="*/ 271 h 237"/>
                <a:gd name="T20" fmla="*/ 1586 w 257"/>
                <a:gd name="T21" fmla="*/ 289 h 237"/>
                <a:gd name="T22" fmla="*/ 1954 w 257"/>
                <a:gd name="T23" fmla="*/ 305 h 237"/>
                <a:gd name="T24" fmla="*/ 2409 w 257"/>
                <a:gd name="T25" fmla="*/ 318 h 237"/>
                <a:gd name="T26" fmla="*/ 2905 w 257"/>
                <a:gd name="T27" fmla="*/ 326 h 237"/>
                <a:gd name="T28" fmla="*/ 3472 w 257"/>
                <a:gd name="T29" fmla="*/ 330 h 237"/>
                <a:gd name="T30" fmla="*/ 4058 w 257"/>
                <a:gd name="T31" fmla="*/ 329 h 237"/>
                <a:gd name="T32" fmla="*/ 4744 w 257"/>
                <a:gd name="T33" fmla="*/ 324 h 237"/>
                <a:gd name="T34" fmla="*/ 4143 w 257"/>
                <a:gd name="T35" fmla="*/ 316 h 237"/>
                <a:gd name="T36" fmla="*/ 3594 w 257"/>
                <a:gd name="T37" fmla="*/ 306 h 237"/>
                <a:gd name="T38" fmla="*/ 3139 w 257"/>
                <a:gd name="T39" fmla="*/ 295 h 237"/>
                <a:gd name="T40" fmla="*/ 2732 w 257"/>
                <a:gd name="T41" fmla="*/ 284 h 237"/>
                <a:gd name="T42" fmla="*/ 2361 w 257"/>
                <a:gd name="T43" fmla="*/ 270 h 237"/>
                <a:gd name="T44" fmla="*/ 2069 w 257"/>
                <a:gd name="T45" fmla="*/ 253 h 237"/>
                <a:gd name="T46" fmla="*/ 1799 w 257"/>
                <a:gd name="T47" fmla="*/ 236 h 237"/>
                <a:gd name="T48" fmla="*/ 1546 w 257"/>
                <a:gd name="T49" fmla="*/ 216 h 237"/>
                <a:gd name="T50" fmla="*/ 1318 w 257"/>
                <a:gd name="T51" fmla="*/ 196 h 237"/>
                <a:gd name="T52" fmla="*/ 1132 w 257"/>
                <a:gd name="T53" fmla="*/ 173 h 237"/>
                <a:gd name="T54" fmla="*/ 973 w 257"/>
                <a:gd name="T55" fmla="*/ 150 h 237"/>
                <a:gd name="T56" fmla="*/ 799 w 257"/>
                <a:gd name="T57" fmla="*/ 122 h 237"/>
                <a:gd name="T58" fmla="*/ 609 w 257"/>
                <a:gd name="T59" fmla="*/ 96 h 237"/>
                <a:gd name="T60" fmla="*/ 427 w 257"/>
                <a:gd name="T61" fmla="*/ 67 h 237"/>
                <a:gd name="T62" fmla="*/ 216 w 257"/>
                <a:gd name="T63" fmla="*/ 3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521 w 124"/>
                <a:gd name="T1" fmla="*/ 0 h 110"/>
                <a:gd name="T2" fmla="*/ 2431 w 124"/>
                <a:gd name="T3" fmla="*/ 168 h 110"/>
                <a:gd name="T4" fmla="*/ 2362 w 124"/>
                <a:gd name="T5" fmla="*/ 167 h 110"/>
                <a:gd name="T6" fmla="*/ 2098 w 124"/>
                <a:gd name="T7" fmla="*/ 164 h 110"/>
                <a:gd name="T8" fmla="*/ 1754 w 124"/>
                <a:gd name="T9" fmla="*/ 159 h 110"/>
                <a:gd name="T10" fmla="*/ 1340 w 124"/>
                <a:gd name="T11" fmla="*/ 155 h 110"/>
                <a:gd name="T12" fmla="*/ 882 w 124"/>
                <a:gd name="T13" fmla="*/ 152 h 110"/>
                <a:gd name="T14" fmla="*/ 501 w 124"/>
                <a:gd name="T15" fmla="*/ 153 h 110"/>
                <a:gd name="T16" fmla="*/ 178 w 124"/>
                <a:gd name="T17" fmla="*/ 160 h 110"/>
                <a:gd name="T18" fmla="*/ 0 w 124"/>
                <a:gd name="T19" fmla="*/ 171 h 110"/>
                <a:gd name="T20" fmla="*/ 73 w 124"/>
                <a:gd name="T21" fmla="*/ 153 h 110"/>
                <a:gd name="T22" fmla="*/ 160 w 124"/>
                <a:gd name="T23" fmla="*/ 139 h 110"/>
                <a:gd name="T24" fmla="*/ 323 w 124"/>
                <a:gd name="T25" fmla="*/ 128 h 110"/>
                <a:gd name="T26" fmla="*/ 501 w 124"/>
                <a:gd name="T27" fmla="*/ 119 h 110"/>
                <a:gd name="T28" fmla="*/ 710 w 124"/>
                <a:gd name="T29" fmla="*/ 112 h 110"/>
                <a:gd name="T30" fmla="*/ 917 w 124"/>
                <a:gd name="T31" fmla="*/ 111 h 110"/>
                <a:gd name="T32" fmla="*/ 1150 w 124"/>
                <a:gd name="T33" fmla="*/ 111 h 110"/>
                <a:gd name="T34" fmla="*/ 1414 w 124"/>
                <a:gd name="T35" fmla="*/ 116 h 110"/>
                <a:gd name="T36" fmla="*/ 1432 w 124"/>
                <a:gd name="T37" fmla="*/ 111 h 110"/>
                <a:gd name="T38" fmla="*/ 1375 w 124"/>
                <a:gd name="T39" fmla="*/ 89 h 110"/>
                <a:gd name="T40" fmla="*/ 1312 w 124"/>
                <a:gd name="T41" fmla="*/ 59 h 110"/>
                <a:gd name="T42" fmla="*/ 1288 w 124"/>
                <a:gd name="T43" fmla="*/ 47 h 110"/>
                <a:gd name="T44" fmla="*/ 1235 w 124"/>
                <a:gd name="T45" fmla="*/ 47 h 110"/>
                <a:gd name="T46" fmla="*/ 1188 w 124"/>
                <a:gd name="T47" fmla="*/ 45 h 110"/>
                <a:gd name="T48" fmla="*/ 1150 w 124"/>
                <a:gd name="T49" fmla="*/ 39 h 110"/>
                <a:gd name="T50" fmla="*/ 1129 w 124"/>
                <a:gd name="T51" fmla="*/ 33 h 110"/>
                <a:gd name="T52" fmla="*/ 1129 w 124"/>
                <a:gd name="T53" fmla="*/ 29 h 110"/>
                <a:gd name="T54" fmla="*/ 1150 w 124"/>
                <a:gd name="T55" fmla="*/ 24 h 110"/>
                <a:gd name="T56" fmla="*/ 1302 w 124"/>
                <a:gd name="T57" fmla="*/ 8 h 110"/>
                <a:gd name="T58" fmla="*/ 1521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98 w 109"/>
                <a:gd name="T3" fmla="*/ 1 h 156"/>
                <a:gd name="T4" fmla="*/ 349 w 109"/>
                <a:gd name="T5" fmla="*/ 5 h 156"/>
                <a:gd name="T6" fmla="*/ 730 w 109"/>
                <a:gd name="T7" fmla="*/ 12 h 156"/>
                <a:gd name="T8" fmla="*/ 1154 w 109"/>
                <a:gd name="T9" fmla="*/ 34 h 156"/>
                <a:gd name="T10" fmla="*/ 1556 w 109"/>
                <a:gd name="T11" fmla="*/ 54 h 156"/>
                <a:gd name="T12" fmla="*/ 1908 w 109"/>
                <a:gd name="T13" fmla="*/ 91 h 156"/>
                <a:gd name="T14" fmla="*/ 2124 w 109"/>
                <a:gd name="T15" fmla="*/ 138 h 156"/>
                <a:gd name="T16" fmla="*/ 2166 w 109"/>
                <a:gd name="T17" fmla="*/ 201 h 156"/>
                <a:gd name="T18" fmla="*/ 2098 w 109"/>
                <a:gd name="T19" fmla="*/ 201 h 156"/>
                <a:gd name="T20" fmla="*/ 1982 w 109"/>
                <a:gd name="T21" fmla="*/ 201 h 156"/>
                <a:gd name="T22" fmla="*/ 1848 w 109"/>
                <a:gd name="T23" fmla="*/ 201 h 156"/>
                <a:gd name="T24" fmla="*/ 1726 w 109"/>
                <a:gd name="T25" fmla="*/ 198 h 156"/>
                <a:gd name="T26" fmla="*/ 1606 w 109"/>
                <a:gd name="T27" fmla="*/ 197 h 156"/>
                <a:gd name="T28" fmla="*/ 1471 w 109"/>
                <a:gd name="T29" fmla="*/ 193 h 156"/>
                <a:gd name="T30" fmla="*/ 1310 w 109"/>
                <a:gd name="T31" fmla="*/ 187 h 156"/>
                <a:gd name="T32" fmla="*/ 1154 w 109"/>
                <a:gd name="T33" fmla="*/ 179 h 156"/>
                <a:gd name="T34" fmla="*/ 1049 w 109"/>
                <a:gd name="T35" fmla="*/ 162 h 156"/>
                <a:gd name="T36" fmla="*/ 1049 w 109"/>
                <a:gd name="T37" fmla="*/ 142 h 156"/>
                <a:gd name="T38" fmla="*/ 1121 w 109"/>
                <a:gd name="T39" fmla="*/ 125 h 156"/>
                <a:gd name="T40" fmla="*/ 1188 w 109"/>
                <a:gd name="T41" fmla="*/ 101 h 156"/>
                <a:gd name="T42" fmla="*/ 1121 w 109"/>
                <a:gd name="T43" fmla="*/ 82 h 156"/>
                <a:gd name="T44" fmla="*/ 962 w 109"/>
                <a:gd name="T45" fmla="*/ 53 h 156"/>
                <a:gd name="T46" fmla="*/ 626 w 109"/>
                <a:gd name="T47" fmla="*/ 3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625 w 46"/>
                <a:gd name="T1" fmla="*/ 0 h 94"/>
                <a:gd name="T2" fmla="*/ 396 w 46"/>
                <a:gd name="T3" fmla="*/ 49 h 94"/>
                <a:gd name="T4" fmla="*/ 294 w 46"/>
                <a:gd name="T5" fmla="*/ 83 h 94"/>
                <a:gd name="T6" fmla="*/ 218 w 46"/>
                <a:gd name="T7" fmla="*/ 109 h 94"/>
                <a:gd name="T8" fmla="*/ 0 w 46"/>
                <a:gd name="T9" fmla="*/ 128 h 94"/>
                <a:gd name="T10" fmla="*/ 240 w 46"/>
                <a:gd name="T11" fmla="*/ 120 h 94"/>
                <a:gd name="T12" fmla="*/ 464 w 46"/>
                <a:gd name="T13" fmla="*/ 110 h 94"/>
                <a:gd name="T14" fmla="*/ 628 w 46"/>
                <a:gd name="T15" fmla="*/ 94 h 94"/>
                <a:gd name="T16" fmla="*/ 790 w 46"/>
                <a:gd name="T17" fmla="*/ 77 h 94"/>
                <a:gd name="T18" fmla="*/ 899 w 46"/>
                <a:gd name="T19" fmla="*/ 61 h 94"/>
                <a:gd name="T20" fmla="*/ 910 w 46"/>
                <a:gd name="T21" fmla="*/ 40 h 94"/>
                <a:gd name="T22" fmla="*/ 842 w 46"/>
                <a:gd name="T23" fmla="*/ 15 h 94"/>
                <a:gd name="T24" fmla="*/ 625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13 w 54"/>
                <a:gd name="T5" fmla="*/ 3 h 40"/>
                <a:gd name="T6" fmla="*/ 229 w 54"/>
                <a:gd name="T7" fmla="*/ 8 h 40"/>
                <a:gd name="T8" fmla="*/ 368 w 54"/>
                <a:gd name="T9" fmla="*/ 12 h 40"/>
                <a:gd name="T10" fmla="*/ 519 w 54"/>
                <a:gd name="T11" fmla="*/ 15 h 40"/>
                <a:gd name="T12" fmla="*/ 681 w 54"/>
                <a:gd name="T13" fmla="*/ 17 h 40"/>
                <a:gd name="T14" fmla="*/ 809 w 54"/>
                <a:gd name="T15" fmla="*/ 18 h 40"/>
                <a:gd name="T16" fmla="*/ 960 w 54"/>
                <a:gd name="T17" fmla="*/ 16 h 40"/>
                <a:gd name="T18" fmla="*/ 948 w 54"/>
                <a:gd name="T19" fmla="*/ 35 h 40"/>
                <a:gd name="T20" fmla="*/ 895 w 54"/>
                <a:gd name="T21" fmla="*/ 43 h 40"/>
                <a:gd name="T22" fmla="*/ 788 w 54"/>
                <a:gd name="T23" fmla="*/ 48 h 40"/>
                <a:gd name="T24" fmla="*/ 655 w 54"/>
                <a:gd name="T25" fmla="*/ 50 h 40"/>
                <a:gd name="T26" fmla="*/ 491 w 54"/>
                <a:gd name="T27" fmla="*/ 49 h 40"/>
                <a:gd name="T28" fmla="*/ 332 w 54"/>
                <a:gd name="T29" fmla="*/ 42 h 40"/>
                <a:gd name="T30" fmla="*/ 172 w 54"/>
                <a:gd name="T31" fmla="*/ 3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324 w 596"/>
                <a:gd name="T1" fmla="*/ 496 h 666"/>
                <a:gd name="T2" fmla="*/ 120 w 596"/>
                <a:gd name="T3" fmla="*/ 459 h 666"/>
                <a:gd name="T4" fmla="*/ 0 w 596"/>
                <a:gd name="T5" fmla="*/ 388 h 666"/>
                <a:gd name="T6" fmla="*/ 73 w 596"/>
                <a:gd name="T7" fmla="*/ 299 h 666"/>
                <a:gd name="T8" fmla="*/ 505 w 596"/>
                <a:gd name="T9" fmla="*/ 204 h 666"/>
                <a:gd name="T10" fmla="*/ 1373 w 596"/>
                <a:gd name="T11" fmla="*/ 114 h 666"/>
                <a:gd name="T12" fmla="*/ 2837 w 596"/>
                <a:gd name="T13" fmla="*/ 41 h 666"/>
                <a:gd name="T14" fmla="*/ 4924 w 596"/>
                <a:gd name="T15" fmla="*/ 2 h 666"/>
                <a:gd name="T16" fmla="*/ 7592 w 596"/>
                <a:gd name="T17" fmla="*/ 9 h 666"/>
                <a:gd name="T18" fmla="*/ 9659 w 596"/>
                <a:gd name="T19" fmla="*/ 90 h 666"/>
                <a:gd name="T20" fmla="*/ 11056 w 596"/>
                <a:gd name="T21" fmla="*/ 221 h 666"/>
                <a:gd name="T22" fmla="*/ 11789 w 596"/>
                <a:gd name="T23" fmla="*/ 383 h 666"/>
                <a:gd name="T24" fmla="*/ 11879 w 596"/>
                <a:gd name="T25" fmla="*/ 550 h 666"/>
                <a:gd name="T26" fmla="*/ 11305 w 596"/>
                <a:gd name="T27" fmla="*/ 706 h 666"/>
                <a:gd name="T28" fmla="*/ 10116 w 596"/>
                <a:gd name="T29" fmla="*/ 826 h 666"/>
                <a:gd name="T30" fmla="*/ 8322 w 596"/>
                <a:gd name="T31" fmla="*/ 892 h 666"/>
                <a:gd name="T32" fmla="*/ 7765 w 596"/>
                <a:gd name="T33" fmla="*/ 886 h 666"/>
                <a:gd name="T34" fmla="*/ 8806 w 596"/>
                <a:gd name="T35" fmla="*/ 831 h 666"/>
                <a:gd name="T36" fmla="*/ 9616 w 596"/>
                <a:gd name="T37" fmla="*/ 730 h 666"/>
                <a:gd name="T38" fmla="*/ 10173 w 596"/>
                <a:gd name="T39" fmla="*/ 610 h 666"/>
                <a:gd name="T40" fmla="*/ 10371 w 596"/>
                <a:gd name="T41" fmla="*/ 478 h 666"/>
                <a:gd name="T42" fmla="*/ 10251 w 596"/>
                <a:gd name="T43" fmla="*/ 347 h 666"/>
                <a:gd name="T44" fmla="*/ 9672 w 596"/>
                <a:gd name="T45" fmla="*/ 234 h 666"/>
                <a:gd name="T46" fmla="*/ 8640 w 596"/>
                <a:gd name="T47" fmla="*/ 150 h 666"/>
                <a:gd name="T48" fmla="*/ 6810 w 596"/>
                <a:gd name="T49" fmla="*/ 100 h 666"/>
                <a:gd name="T50" fmla="*/ 4912 w 596"/>
                <a:gd name="T51" fmla="*/ 81 h 666"/>
                <a:gd name="T52" fmla="*/ 3476 w 596"/>
                <a:gd name="T53" fmla="*/ 94 h 666"/>
                <a:gd name="T54" fmla="*/ 2419 w 596"/>
                <a:gd name="T55" fmla="*/ 135 h 666"/>
                <a:gd name="T56" fmla="*/ 1673 w 596"/>
                <a:gd name="T57" fmla="*/ 200 h 666"/>
                <a:gd name="T58" fmla="*/ 1139 w 596"/>
                <a:gd name="T59" fmla="*/ 277 h 666"/>
                <a:gd name="T60" fmla="*/ 796 w 596"/>
                <a:gd name="T61" fmla="*/ 365 h 666"/>
                <a:gd name="T62" fmla="*/ 560 w 596"/>
                <a:gd name="T63" fmla="*/ 454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05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20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5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6699"/>
                </a:solidFill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5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6699"/>
                </a:solidFill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5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6699"/>
                </a:solidFill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fld id="{C5D45BC9-734D-439D-87AD-0EF053F47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9" r:id="rId1"/>
    <p:sldLayoutId id="2147485380" r:id="rId2"/>
    <p:sldLayoutId id="2147485381" r:id="rId3"/>
    <p:sldLayoutId id="2147485382" r:id="rId4"/>
    <p:sldLayoutId id="2147485383" r:id="rId5"/>
    <p:sldLayoutId id="2147485384" r:id="rId6"/>
    <p:sldLayoutId id="2147485385" r:id="rId7"/>
    <p:sldLayoutId id="2147485386" r:id="rId8"/>
    <p:sldLayoutId id="2147485387" r:id="rId9"/>
    <p:sldLayoutId id="2147485388" r:id="rId10"/>
    <p:sldLayoutId id="2147485389" r:id="rId11"/>
    <p:sldLayoutId id="2147485390" r:id="rId12"/>
    <p:sldLayoutId id="2147485391" r:id="rId13"/>
    <p:sldLayoutId id="2147485369" r:id="rId14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FCCBBB-BFB4-41D2-82DF-E881DF18916A}" type="datetimeFigureOut">
              <a:rPr lang="en-US">
                <a:solidFill>
                  <a:prstClr val="black">
                    <a:tint val="75000"/>
                  </a:prstClr>
                </a:solidFill>
                <a:effectLst/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3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33214DE-7431-4E3D-8332-EC2F482DC60B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31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05" r:id="rId1"/>
    <p:sldLayoutId id="2147485406" r:id="rId2"/>
    <p:sldLayoutId id="2147485407" r:id="rId3"/>
    <p:sldLayoutId id="2147485408" r:id="rId4"/>
    <p:sldLayoutId id="2147485409" r:id="rId5"/>
    <p:sldLayoutId id="2147485410" r:id="rId6"/>
    <p:sldLayoutId id="2147485411" r:id="rId7"/>
    <p:sldLayoutId id="2147485412" r:id="rId8"/>
    <p:sldLayoutId id="2147485413" r:id="rId9"/>
    <p:sldLayoutId id="2147485414" r:id="rId10"/>
    <p:sldLayoutId id="214748541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FCCBBB-BFB4-41D2-82DF-E881DF18916A}" type="datetimeFigureOut">
              <a:rPr lang="en-US">
                <a:solidFill>
                  <a:prstClr val="black">
                    <a:tint val="75000"/>
                  </a:prstClr>
                </a:solidFill>
                <a:effectLst/>
              </a:rPr>
              <a:pPr>
                <a:defRPr/>
              </a:pPr>
              <a:t>11/11/2021</a:t>
            </a:fld>
            <a:endParaRPr lang="en-US">
              <a:solidFill>
                <a:prstClr val="black">
                  <a:tint val="75000"/>
                </a:prstClr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33214DE-7431-4E3D-8332-EC2F482DC60B}" type="slidenum">
              <a:rPr lang="en-US" smtClean="0">
                <a:effectLst/>
              </a:rPr>
              <a:pPr/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788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29" r:id="rId1"/>
    <p:sldLayoutId id="2147485430" r:id="rId2"/>
    <p:sldLayoutId id="2147485431" r:id="rId3"/>
    <p:sldLayoutId id="2147485432" r:id="rId4"/>
    <p:sldLayoutId id="2147485433" r:id="rId5"/>
    <p:sldLayoutId id="2147485434" r:id="rId6"/>
    <p:sldLayoutId id="2147485435" r:id="rId7"/>
    <p:sldLayoutId id="2147485436" r:id="rId8"/>
    <p:sldLayoutId id="2147485437" r:id="rId9"/>
    <p:sldLayoutId id="2147485438" r:id="rId10"/>
    <p:sldLayoutId id="214748543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6.gi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3.xml"/><Relationship Id="rId5" Type="http://schemas.openxmlformats.org/officeDocument/2006/relationships/image" Target="../media/image8.gif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3.xml"/><Relationship Id="rId5" Type="http://schemas.openxmlformats.org/officeDocument/2006/relationships/image" Target="../media/image8.gif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99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1524000"/>
            <a:ext cx="365760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a. 241 324 x 2 = ?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505200" y="1905000"/>
            <a:ext cx="5638800" cy="5032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700" b="1">
                <a:solidFill>
                  <a:srgbClr val="009900"/>
                </a:solidFill>
                <a:effectLst/>
              </a:rPr>
              <a:t>* Nhân theo thứ tự từ phải sang trái.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914400" y="4012639"/>
            <a:ext cx="1905000" cy="2596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120900" y="4114800"/>
            <a:ext cx="469900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962400" y="2514614"/>
            <a:ext cx="51816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</a:rPr>
              <a:t>. 2 nhân 4 bằng 8, viết 8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962400" y="3048014"/>
            <a:ext cx="51816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</a:rPr>
              <a:t>. 2 nhân 2 bằng 4, viết 4.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962400" y="3505207"/>
            <a:ext cx="51816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</a:rPr>
              <a:t>. 2 nhân 3 bằng 6, viết 6.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987801" y="4038614"/>
            <a:ext cx="51562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</a:rPr>
              <a:t>. 2 nhân 1 bằng 2, viết 2.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962400" y="5181614"/>
            <a:ext cx="51816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</a:rPr>
              <a:t>. 2 nhân 2 bằng 4, viết 4.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962400" y="4572014"/>
            <a:ext cx="51816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</a:rPr>
              <a:t>. 2 nhân 4 bằng 8, viết 8.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321169" y="4120151"/>
            <a:ext cx="422031" cy="60424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effectLst/>
              </a:rPr>
              <a:t>8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838200" y="3048000"/>
            <a:ext cx="533400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905000" y="4114800"/>
            <a:ext cx="355600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600200" y="4132277"/>
            <a:ext cx="533400" cy="5794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effectLst/>
              </a:rPr>
              <a:t>2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371600" y="4132277"/>
            <a:ext cx="533400" cy="5794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143000" y="4114800"/>
            <a:ext cx="533400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990600" y="2590800"/>
            <a:ext cx="2133600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 241 324         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400300" y="3302000"/>
            <a:ext cx="381000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124200" y="6096001"/>
            <a:ext cx="4381500" cy="523220"/>
          </a:xfrm>
          <a:prstGeom prst="rect">
            <a:avLst/>
          </a:prstGeom>
          <a:solidFill>
            <a:srgbClr val="66FF33">
              <a:alpha val="98822"/>
            </a:srgbClr>
          </a:solidFill>
          <a:ln w="38100" algn="ctr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cs typeface="Times New Roman" pitchFamily="18" charset="0"/>
              </a:rPr>
              <a:t>Phép nhân không có nhớ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0" y="5181614"/>
            <a:ext cx="38862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9900"/>
                </a:solidFill>
                <a:effectLst/>
                <a:latin typeface="Arial" charset="0"/>
                <a:cs typeface="Arial" charset="0"/>
              </a:rPr>
              <a:t>241 324 x 2 =  482 648</a:t>
            </a:r>
          </a:p>
        </p:txBody>
      </p:sp>
      <p:sp>
        <p:nvSpPr>
          <p:cNvPr id="4119" name="Text Box 2"/>
          <p:cNvSpPr txBox="1">
            <a:spLocks noChangeArrowheads="1"/>
          </p:cNvSpPr>
          <p:nvPr/>
        </p:nvSpPr>
        <p:spPr bwMode="auto">
          <a:xfrm>
            <a:off x="0" y="457200"/>
            <a:ext cx="8153400" cy="4826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effectLst/>
                <a:cs typeface="Times New Roman" pitchFamily="18" charset="0"/>
              </a:rPr>
              <a:t>Toán</a:t>
            </a: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0" y="914400"/>
            <a:ext cx="9144000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effectLst/>
                <a:cs typeface="Times New Roman" pitchFamily="18" charset="0"/>
              </a:rPr>
              <a:t>Nhân với số có một chữ số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0" y="0"/>
            <a:ext cx="9144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effectLst/>
              </a:rPr>
              <a:t>Thứ</a:t>
            </a:r>
            <a:r>
              <a:rPr lang="en-US" sz="3200" b="1" dirty="0">
                <a:solidFill>
                  <a:srgbClr val="0000FF"/>
                </a:solidFill>
                <a:effectLst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</a:rPr>
              <a:t>năm</a:t>
            </a:r>
            <a:r>
              <a:rPr lang="en-US" sz="3200" b="1" dirty="0" smtClean="0">
                <a:solidFill>
                  <a:srgbClr val="0000FF"/>
                </a:solidFill>
                <a:effectLst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effectLst/>
              </a:rPr>
              <a:t>ngày</a:t>
            </a:r>
            <a:r>
              <a:rPr lang="en-US" sz="3200" b="1" dirty="0">
                <a:solidFill>
                  <a:srgbClr val="0000FF"/>
                </a:solidFill>
                <a:effectLst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effectLst/>
              </a:rPr>
              <a:t>11 </a:t>
            </a:r>
            <a:r>
              <a:rPr lang="en-US" sz="3200" b="1" dirty="0" err="1">
                <a:solidFill>
                  <a:srgbClr val="0000FF"/>
                </a:solidFill>
                <a:effectLst/>
              </a:rPr>
              <a:t>tháng</a:t>
            </a:r>
            <a:r>
              <a:rPr lang="en-US" sz="3200" b="1" dirty="0">
                <a:solidFill>
                  <a:srgbClr val="0000FF"/>
                </a:solidFill>
                <a:effectLst/>
              </a:rPr>
              <a:t> 11 </a:t>
            </a:r>
            <a:r>
              <a:rPr lang="en-US" sz="3200" b="1" dirty="0" err="1">
                <a:solidFill>
                  <a:srgbClr val="0000FF"/>
                </a:solidFill>
                <a:effectLst/>
              </a:rPr>
              <a:t>năm</a:t>
            </a:r>
            <a:r>
              <a:rPr lang="en-US" sz="3200" b="1" dirty="0">
                <a:solidFill>
                  <a:srgbClr val="0000FF"/>
                </a:solidFill>
                <a:effectLst/>
              </a:rPr>
              <a:t> 2021</a:t>
            </a:r>
          </a:p>
        </p:txBody>
      </p:sp>
      <p:pic>
        <p:nvPicPr>
          <p:cNvPr id="31775" name="Picture 9" descr="RDJ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30927"/>
            <a:ext cx="10668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6" name="Picture 9" descr="RDJ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6030927"/>
            <a:ext cx="10668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98B4C09B-154D-4E20-854E-8FB88A55B027}"/>
              </a:ext>
            </a:extLst>
          </p:cNvPr>
          <p:cNvCxnSpPr/>
          <p:nvPr/>
        </p:nvCxnSpPr>
        <p:spPr bwMode="auto">
          <a:xfrm rot="10800000">
            <a:off x="1311774" y="2514614"/>
            <a:ext cx="1316182" cy="12700"/>
          </a:xfrm>
          <a:prstGeom prst="curvedConnector3">
            <a:avLst>
              <a:gd name="adj1" fmla="val 4805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B279563B-35A6-42FF-BAEB-BFA8C350B54B}"/>
              </a:ext>
            </a:extLst>
          </p:cNvPr>
          <p:cNvSpPr/>
          <p:nvPr/>
        </p:nvSpPr>
        <p:spPr bwMode="auto">
          <a:xfrm>
            <a:off x="1321597" y="3108960"/>
            <a:ext cx="1154317" cy="534572"/>
          </a:xfrm>
          <a:custGeom>
            <a:avLst/>
            <a:gdLst>
              <a:gd name="connsiteX0" fmla="*/ 1013640 w 1154317"/>
              <a:gd name="connsiteY0" fmla="*/ 534572 h 534572"/>
              <a:gd name="connsiteX1" fmla="*/ 766 w 1154317"/>
              <a:gd name="connsiteY1" fmla="*/ 379828 h 534572"/>
              <a:gd name="connsiteX2" fmla="*/ 1154317 w 1154317"/>
              <a:gd name="connsiteY2" fmla="*/ 0 h 534572"/>
              <a:gd name="connsiteX3" fmla="*/ 1154317 w 1154317"/>
              <a:gd name="connsiteY3" fmla="*/ 0 h 534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4317" h="534572">
                <a:moveTo>
                  <a:pt x="1013640" y="534572"/>
                </a:moveTo>
                <a:cubicBezTo>
                  <a:pt x="495480" y="501747"/>
                  <a:pt x="-22680" y="468923"/>
                  <a:pt x="766" y="379828"/>
                </a:cubicBezTo>
                <a:cubicBezTo>
                  <a:pt x="24212" y="290733"/>
                  <a:pt x="1154317" y="0"/>
                  <a:pt x="1154317" y="0"/>
                </a:cubicBezTo>
                <a:lnTo>
                  <a:pt x="1154317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DA3080E-E44A-467B-B994-15F24CD043A3}"/>
              </a:ext>
            </a:extLst>
          </p:cNvPr>
          <p:cNvSpPr/>
          <p:nvPr/>
        </p:nvSpPr>
        <p:spPr bwMode="auto">
          <a:xfrm>
            <a:off x="1349821" y="3094892"/>
            <a:ext cx="999484" cy="590827"/>
          </a:xfrm>
          <a:custGeom>
            <a:avLst/>
            <a:gdLst>
              <a:gd name="connsiteX0" fmla="*/ 999484 w 999484"/>
              <a:gd name="connsiteY0" fmla="*/ 548640 h 590827"/>
              <a:gd name="connsiteX1" fmla="*/ 677 w 999484"/>
              <a:gd name="connsiteY1" fmla="*/ 534573 h 590827"/>
              <a:gd name="connsiteX2" fmla="*/ 830671 w 999484"/>
              <a:gd name="connsiteY2" fmla="*/ 0 h 590827"/>
              <a:gd name="connsiteX3" fmla="*/ 830671 w 999484"/>
              <a:gd name="connsiteY3" fmla="*/ 0 h 590827"/>
              <a:gd name="connsiteX4" fmla="*/ 830671 w 999484"/>
              <a:gd name="connsiteY4" fmla="*/ 0 h 59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84" h="590827">
                <a:moveTo>
                  <a:pt x="999484" y="548640"/>
                </a:moveTo>
                <a:cubicBezTo>
                  <a:pt x="514148" y="587326"/>
                  <a:pt x="28812" y="626013"/>
                  <a:pt x="677" y="534573"/>
                </a:cubicBezTo>
                <a:cubicBezTo>
                  <a:pt x="-27458" y="443133"/>
                  <a:pt x="830671" y="0"/>
                  <a:pt x="830671" y="0"/>
                </a:cubicBezTo>
                <a:lnTo>
                  <a:pt x="830671" y="0"/>
                </a:lnTo>
                <a:lnTo>
                  <a:pt x="830671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7B721D4-C434-492C-821C-F7FB24851839}"/>
              </a:ext>
            </a:extLst>
          </p:cNvPr>
          <p:cNvSpPr/>
          <p:nvPr/>
        </p:nvSpPr>
        <p:spPr bwMode="auto">
          <a:xfrm>
            <a:off x="1347030" y="3080825"/>
            <a:ext cx="931936" cy="534572"/>
          </a:xfrm>
          <a:custGeom>
            <a:avLst/>
            <a:gdLst>
              <a:gd name="connsiteX0" fmla="*/ 931936 w 931936"/>
              <a:gd name="connsiteY0" fmla="*/ 534572 h 534572"/>
              <a:gd name="connsiteX1" fmla="*/ 3468 w 931936"/>
              <a:gd name="connsiteY1" fmla="*/ 379827 h 534572"/>
              <a:gd name="connsiteX2" fmla="*/ 594312 w 931936"/>
              <a:gd name="connsiteY2" fmla="*/ 0 h 534572"/>
              <a:gd name="connsiteX3" fmla="*/ 594312 w 931936"/>
              <a:gd name="connsiteY3" fmla="*/ 0 h 534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1936" h="534572">
                <a:moveTo>
                  <a:pt x="931936" y="534572"/>
                </a:moveTo>
                <a:cubicBezTo>
                  <a:pt x="495837" y="501747"/>
                  <a:pt x="59739" y="468922"/>
                  <a:pt x="3468" y="379827"/>
                </a:cubicBezTo>
                <a:cubicBezTo>
                  <a:pt x="-52803" y="290732"/>
                  <a:pt x="594312" y="0"/>
                  <a:pt x="594312" y="0"/>
                </a:cubicBezTo>
                <a:lnTo>
                  <a:pt x="594312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1CB6D7A-22C0-498E-A161-4812CF5E430D}"/>
              </a:ext>
            </a:extLst>
          </p:cNvPr>
          <p:cNvSpPr/>
          <p:nvPr/>
        </p:nvSpPr>
        <p:spPr bwMode="auto">
          <a:xfrm>
            <a:off x="1236833" y="3066757"/>
            <a:ext cx="1056201" cy="548640"/>
          </a:xfrm>
          <a:custGeom>
            <a:avLst/>
            <a:gdLst>
              <a:gd name="connsiteX0" fmla="*/ 1056201 w 1056201"/>
              <a:gd name="connsiteY0" fmla="*/ 548640 h 548640"/>
              <a:gd name="connsiteX1" fmla="*/ 15192 w 1056201"/>
              <a:gd name="connsiteY1" fmla="*/ 407963 h 548640"/>
              <a:gd name="connsiteX2" fmla="*/ 409087 w 1056201"/>
              <a:gd name="connsiteY2" fmla="*/ 0 h 548640"/>
              <a:gd name="connsiteX3" fmla="*/ 409087 w 1056201"/>
              <a:gd name="connsiteY3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201" h="548640">
                <a:moveTo>
                  <a:pt x="1056201" y="548640"/>
                </a:moveTo>
                <a:cubicBezTo>
                  <a:pt x="589622" y="524021"/>
                  <a:pt x="123044" y="499403"/>
                  <a:pt x="15192" y="407963"/>
                </a:cubicBezTo>
                <a:cubicBezTo>
                  <a:pt x="-92660" y="316523"/>
                  <a:pt x="409087" y="0"/>
                  <a:pt x="409087" y="0"/>
                </a:cubicBezTo>
                <a:lnTo>
                  <a:pt x="409087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66CFF48-4E2A-4426-A55C-0769BA9AAC7E}"/>
              </a:ext>
            </a:extLst>
          </p:cNvPr>
          <p:cNvSpPr/>
          <p:nvPr/>
        </p:nvSpPr>
        <p:spPr bwMode="auto">
          <a:xfrm>
            <a:off x="1291114" y="3052689"/>
            <a:ext cx="987852" cy="590843"/>
          </a:xfrm>
          <a:custGeom>
            <a:avLst/>
            <a:gdLst>
              <a:gd name="connsiteX0" fmla="*/ 987852 w 987852"/>
              <a:gd name="connsiteY0" fmla="*/ 590843 h 590843"/>
              <a:gd name="connsiteX1" fmla="*/ 31249 w 987852"/>
              <a:gd name="connsiteY1" fmla="*/ 478302 h 590843"/>
              <a:gd name="connsiteX2" fmla="*/ 214129 w 987852"/>
              <a:gd name="connsiteY2" fmla="*/ 0 h 590843"/>
              <a:gd name="connsiteX3" fmla="*/ 214129 w 987852"/>
              <a:gd name="connsiteY3" fmla="*/ 0 h 590843"/>
              <a:gd name="connsiteX4" fmla="*/ 214129 w 987852"/>
              <a:gd name="connsiteY4" fmla="*/ 0 h 59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852" h="590843">
                <a:moveTo>
                  <a:pt x="987852" y="590843"/>
                </a:moveTo>
                <a:cubicBezTo>
                  <a:pt x="574027" y="583809"/>
                  <a:pt x="160203" y="576776"/>
                  <a:pt x="31249" y="478302"/>
                </a:cubicBezTo>
                <a:cubicBezTo>
                  <a:pt x="-97705" y="379828"/>
                  <a:pt x="214129" y="0"/>
                  <a:pt x="214129" y="0"/>
                </a:cubicBezTo>
                <a:lnTo>
                  <a:pt x="214129" y="0"/>
                </a:lnTo>
                <a:lnTo>
                  <a:pt x="214129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DF638BB-0B97-4558-9EDC-3C92A58E80E7}"/>
              </a:ext>
            </a:extLst>
          </p:cNvPr>
          <p:cNvSpPr/>
          <p:nvPr/>
        </p:nvSpPr>
        <p:spPr bwMode="auto">
          <a:xfrm>
            <a:off x="1138868" y="3066757"/>
            <a:ext cx="1182301" cy="594475"/>
          </a:xfrm>
          <a:custGeom>
            <a:avLst/>
            <a:gdLst>
              <a:gd name="connsiteX0" fmla="*/ 1182301 w 1182301"/>
              <a:gd name="connsiteY0" fmla="*/ 590843 h 594475"/>
              <a:gd name="connsiteX1" fmla="*/ 56886 w 1182301"/>
              <a:gd name="connsiteY1" fmla="*/ 506437 h 594475"/>
              <a:gd name="connsiteX2" fmla="*/ 155360 w 1182301"/>
              <a:gd name="connsiteY2" fmla="*/ 0 h 594475"/>
              <a:gd name="connsiteX3" fmla="*/ 155360 w 1182301"/>
              <a:gd name="connsiteY3" fmla="*/ 0 h 59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2301" h="594475">
                <a:moveTo>
                  <a:pt x="1182301" y="590843"/>
                </a:moveTo>
                <a:cubicBezTo>
                  <a:pt x="705172" y="597877"/>
                  <a:pt x="228043" y="604911"/>
                  <a:pt x="56886" y="506437"/>
                </a:cubicBezTo>
                <a:cubicBezTo>
                  <a:pt x="-114271" y="407963"/>
                  <a:pt x="155360" y="0"/>
                  <a:pt x="155360" y="0"/>
                </a:cubicBezTo>
                <a:lnTo>
                  <a:pt x="15536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60"/>
                            </p:stCondLst>
                            <p:childTnLst>
                              <p:par>
                                <p:cTn id="170" presetID="35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/>
      <p:bldP spid="33797" grpId="0" animBg="1"/>
      <p:bldP spid="33798" grpId="0"/>
      <p:bldP spid="33799" grpId="0"/>
      <p:bldP spid="33800" grpId="0"/>
      <p:bldP spid="33801" grpId="0"/>
      <p:bldP spid="33802" grpId="0"/>
      <p:bldP spid="33803" grpId="0"/>
      <p:bldP spid="33804" grpId="0"/>
      <p:bldP spid="33805" grpId="0"/>
      <p:bldP spid="33806" grpId="0"/>
      <p:bldP spid="33807" grpId="0"/>
      <p:bldP spid="33808" grpId="0"/>
      <p:bldP spid="33809" grpId="0"/>
      <p:bldP spid="33810" grpId="0"/>
      <p:bldP spid="33813" grpId="0"/>
      <p:bldP spid="33814" grpId="0"/>
      <p:bldP spid="33815" grpId="0" animBg="1"/>
      <p:bldP spid="33815" grpId="1" animBg="1"/>
      <p:bldP spid="33816" grpId="0"/>
      <p:bldP spid="26" grpId="0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1856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94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325791" cy="1787525"/>
          </a:xfrm>
        </p:spPr>
        <p:txBody>
          <a:bodyPr/>
          <a:lstStyle/>
          <a:p>
            <a:r>
              <a:rPr lang="vi-VN" sz="3200" b="1">
                <a:solidFill>
                  <a:srgbClr val="FF0000"/>
                </a:solidFill>
              </a:rPr>
              <a:t>Câu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vi-VN" sz="3200" b="1">
                <a:solidFill>
                  <a:srgbClr val="FF0000"/>
                </a:solidFill>
              </a:rPr>
              <a:t>: </a:t>
            </a:r>
            <a:r>
              <a:rPr lang="en-US" sz="3200" b="1">
                <a:solidFill>
                  <a:srgbClr val="FF0000"/>
                </a:solidFill>
              </a:rPr>
              <a:t>Tìm đáp án đúng nhất: </a:t>
            </a:r>
            <a:r>
              <a:rPr lang="vi-VN" sz="3200" b="1">
                <a:solidFill>
                  <a:srgbClr val="FF0000"/>
                </a:solidFill>
              </a:rPr>
              <a:t>201634 × 4 = ?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133606"/>
            <a:ext cx="1981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A. </a:t>
            </a:r>
            <a:r>
              <a:rPr lang="vi-VN" sz="2800">
                <a:solidFill>
                  <a:prstClr val="black"/>
                </a:solidFill>
                <a:effectLst/>
                <a:latin typeface="Times New Roman"/>
              </a:rPr>
              <a:t>806 52</a:t>
            </a:r>
            <a:r>
              <a:rPr lang="en-US" sz="2800">
                <a:solidFill>
                  <a:prstClr val="black"/>
                </a:solidFill>
                <a:effectLst/>
                <a:latin typeface="Times New Roman"/>
              </a:rPr>
              <a:t>8</a:t>
            </a:r>
            <a:endParaRPr lang="en-US" sz="2800" dirty="0">
              <a:solidFill>
                <a:prstClr val="black"/>
              </a:solidFill>
              <a:effectLst/>
              <a:latin typeface="Calibri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2135193"/>
            <a:ext cx="22074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B. 806 434</a:t>
            </a:r>
            <a:endParaRPr lang="en-US" sz="2800" dirty="0">
              <a:solidFill>
                <a:prstClr val="black"/>
              </a:solidFill>
              <a:effectLst/>
              <a:latin typeface="Calibri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2203456"/>
            <a:ext cx="2209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C. 806 536</a:t>
            </a:r>
            <a:endParaRPr lang="en-US" sz="2800" dirty="0">
              <a:solidFill>
                <a:prstClr val="black"/>
              </a:solidFill>
              <a:effectLst/>
              <a:latin typeface="Calibri Light"/>
            </a:endParaRPr>
          </a:p>
        </p:txBody>
      </p:sp>
      <p:pic>
        <p:nvPicPr>
          <p:cNvPr id="9" name="Picture 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2" b="11201"/>
          <a:stretch>
            <a:fillRect/>
          </a:stretch>
        </p:blipFill>
        <p:spPr bwMode="auto">
          <a:xfrm>
            <a:off x="6711559" y="6299200"/>
            <a:ext cx="112990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 descr="unname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116" y="3240088"/>
            <a:ext cx="25717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30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94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2133606"/>
            <a:ext cx="1981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A. </a:t>
            </a:r>
            <a:r>
              <a:rPr lang="vi-VN" sz="2800">
                <a:solidFill>
                  <a:prstClr val="black"/>
                </a:solidFill>
                <a:effectLst/>
                <a:latin typeface="Times New Roman"/>
              </a:rPr>
              <a:t>806 52</a:t>
            </a:r>
            <a:r>
              <a:rPr lang="en-US" sz="2800">
                <a:solidFill>
                  <a:prstClr val="black"/>
                </a:solidFill>
                <a:effectLst/>
                <a:latin typeface="Times New Roman"/>
              </a:rPr>
              <a:t>8</a:t>
            </a:r>
            <a:endParaRPr lang="en-US" sz="2800" dirty="0">
              <a:solidFill>
                <a:prstClr val="black"/>
              </a:solidFill>
              <a:effectLst/>
              <a:latin typeface="Calibri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2135193"/>
            <a:ext cx="22074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B. 806 434</a:t>
            </a:r>
            <a:endParaRPr lang="en-US" sz="2800" dirty="0">
              <a:solidFill>
                <a:prstClr val="black"/>
              </a:solidFill>
              <a:effectLst/>
              <a:latin typeface="Calibri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2203456"/>
            <a:ext cx="2209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C. 806 536</a:t>
            </a:r>
            <a:endParaRPr lang="en-US" sz="2800" dirty="0">
              <a:solidFill>
                <a:prstClr val="black"/>
              </a:solidFill>
              <a:effectLst/>
              <a:latin typeface="Calibri Light"/>
            </a:endParaRPr>
          </a:p>
        </p:txBody>
      </p:sp>
      <p:sp>
        <p:nvSpPr>
          <p:cNvPr id="8" name="Oval 7"/>
          <p:cNvSpPr/>
          <p:nvPr/>
        </p:nvSpPr>
        <p:spPr>
          <a:xfrm>
            <a:off x="5941223" y="2209800"/>
            <a:ext cx="383377" cy="4470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9" name="Picture 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2" b="11201"/>
          <a:stretch>
            <a:fillRect/>
          </a:stretch>
        </p:blipFill>
        <p:spPr bwMode="auto">
          <a:xfrm>
            <a:off x="6711559" y="6299200"/>
            <a:ext cx="112990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 descr="unname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116" y="3240088"/>
            <a:ext cx="25717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356A30B-1064-4256-8B56-364260FDA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6325791" cy="1787525"/>
          </a:xfrm>
        </p:spPr>
        <p:txBody>
          <a:bodyPr/>
          <a:lstStyle/>
          <a:p>
            <a:r>
              <a:rPr lang="vi-VN" sz="3200" b="1">
                <a:solidFill>
                  <a:srgbClr val="FF0000"/>
                </a:solidFill>
              </a:rPr>
              <a:t>Câu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vi-VN" sz="3200" b="1">
                <a:solidFill>
                  <a:srgbClr val="FF0000"/>
                </a:solidFill>
              </a:rPr>
              <a:t>: </a:t>
            </a:r>
            <a:r>
              <a:rPr lang="en-US" sz="3200" b="1">
                <a:solidFill>
                  <a:srgbClr val="FF0000"/>
                </a:solidFill>
              </a:rPr>
              <a:t>Tìm đáp án đúng nhất: </a:t>
            </a:r>
            <a:r>
              <a:rPr lang="vi-VN" sz="3200" b="1">
                <a:solidFill>
                  <a:srgbClr val="FF0000"/>
                </a:solidFill>
              </a:rPr>
              <a:t>201634 × 4 = ?</a:t>
            </a:r>
            <a:endParaRPr lang="en-US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57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1676" y="1566867"/>
            <a:ext cx="58007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000" b="1" dirty="0">
                <a:solidFill>
                  <a:srgbClr val="FF0000"/>
                </a:solidFill>
                <a:effectLst/>
                <a:latin typeface="Times New Roman"/>
              </a:rPr>
              <a:t>Câu 1: Tìm đáp án đúng nhất: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000" b="1" dirty="0">
                <a:solidFill>
                  <a:srgbClr val="FF0000"/>
                </a:solidFill>
                <a:effectLst/>
                <a:latin typeface="Times New Roman"/>
              </a:rPr>
              <a:t>	343 142 × 2 = ?</a:t>
            </a:r>
            <a:endParaRPr lang="en-US" sz="3000" b="1" dirty="0">
              <a:solidFill>
                <a:srgbClr val="FF0000"/>
              </a:solidFill>
              <a:effectLst/>
              <a:latin typeface="Calibri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7142" y="2890846"/>
            <a:ext cx="1849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A</a:t>
            </a:r>
            <a:r>
              <a:rPr lang="vi-VN" sz="2800">
                <a:solidFill>
                  <a:prstClr val="black"/>
                </a:solidFill>
                <a:effectLst/>
                <a:latin typeface="Times New Roman"/>
              </a:rPr>
              <a:t>. </a:t>
            </a:r>
            <a:r>
              <a:rPr lang="en-US" sz="2800">
                <a:solidFill>
                  <a:prstClr val="black"/>
                </a:solidFill>
                <a:effectLst/>
                <a:latin typeface="Times New Roman"/>
              </a:rPr>
              <a:t>5</a:t>
            </a:r>
            <a:r>
              <a:rPr lang="vi-VN" sz="2800">
                <a:solidFill>
                  <a:prstClr val="black"/>
                </a:solidFill>
                <a:effectLst/>
                <a:latin typeface="Times New Roman"/>
              </a:rPr>
              <a:t>86 </a:t>
            </a: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184</a:t>
            </a:r>
            <a:endParaRPr lang="en-US" sz="2800" dirty="0">
              <a:solidFill>
                <a:prstClr val="black"/>
              </a:solidFill>
              <a:effectLst/>
              <a:latin typeface="Calibri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6175" y="2878146"/>
            <a:ext cx="19597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B. 686 284</a:t>
            </a:r>
            <a:endParaRPr lang="en-US" sz="2800" dirty="0">
              <a:solidFill>
                <a:prstClr val="black"/>
              </a:solidFill>
              <a:effectLst/>
              <a:latin typeface="Calibri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2349" y="2878146"/>
            <a:ext cx="21514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effectLst/>
                <a:latin typeface="Times New Roman"/>
              </a:rPr>
              <a:t>  </a:t>
            </a: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C. 866 284</a:t>
            </a:r>
            <a:endParaRPr lang="en-US" sz="2800" dirty="0">
              <a:solidFill>
                <a:prstClr val="black"/>
              </a:solidFill>
              <a:effectLst/>
              <a:latin typeface="Calibri Light"/>
            </a:endParaRPr>
          </a:p>
        </p:txBody>
      </p:sp>
      <p:pic>
        <p:nvPicPr>
          <p:cNvPr id="10" name="Picture 9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2" b="11201"/>
          <a:stretch>
            <a:fillRect/>
          </a:stretch>
        </p:blipFill>
        <p:spPr bwMode="auto">
          <a:xfrm>
            <a:off x="5585230" y="6219825"/>
            <a:ext cx="112990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 descr="source_1_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70" y="3651265"/>
            <a:ext cx="2250281" cy="204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65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1676" y="1566867"/>
            <a:ext cx="64103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000" b="1" dirty="0">
                <a:solidFill>
                  <a:srgbClr val="FF0000"/>
                </a:solidFill>
                <a:effectLst/>
                <a:latin typeface="Times New Roman"/>
              </a:rPr>
              <a:t>Câu 1: Tìm đáp án đúng nhất: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000" b="1" dirty="0">
                <a:solidFill>
                  <a:srgbClr val="FF0000"/>
                </a:solidFill>
                <a:effectLst/>
                <a:latin typeface="Times New Roman"/>
              </a:rPr>
              <a:t>	343 142 × 2 = ?</a:t>
            </a:r>
            <a:endParaRPr lang="en-US" sz="3000" b="1" dirty="0">
              <a:solidFill>
                <a:srgbClr val="FF0000"/>
              </a:solidFill>
              <a:effectLst/>
              <a:latin typeface="Calibri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7142" y="2890846"/>
            <a:ext cx="1849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A</a:t>
            </a:r>
            <a:r>
              <a:rPr lang="vi-VN" sz="2800">
                <a:solidFill>
                  <a:prstClr val="black"/>
                </a:solidFill>
                <a:effectLst/>
                <a:latin typeface="Times New Roman"/>
              </a:rPr>
              <a:t>. </a:t>
            </a:r>
            <a:r>
              <a:rPr lang="en-US" sz="2800">
                <a:solidFill>
                  <a:prstClr val="black"/>
                </a:solidFill>
                <a:effectLst/>
                <a:latin typeface="Times New Roman"/>
              </a:rPr>
              <a:t>5</a:t>
            </a:r>
            <a:r>
              <a:rPr lang="vi-VN" sz="2800">
                <a:solidFill>
                  <a:prstClr val="black"/>
                </a:solidFill>
                <a:effectLst/>
                <a:latin typeface="Times New Roman"/>
              </a:rPr>
              <a:t>86 </a:t>
            </a: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184</a:t>
            </a:r>
            <a:endParaRPr lang="en-US" sz="2800" dirty="0">
              <a:solidFill>
                <a:prstClr val="black"/>
              </a:solidFill>
              <a:effectLst/>
              <a:latin typeface="Calibri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6175" y="2878146"/>
            <a:ext cx="19597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B. 686 284</a:t>
            </a:r>
            <a:endParaRPr lang="en-US" sz="2800" dirty="0">
              <a:solidFill>
                <a:prstClr val="black"/>
              </a:solidFill>
              <a:effectLst/>
              <a:latin typeface="Calibri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2349" y="2878146"/>
            <a:ext cx="21514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effectLst/>
                <a:latin typeface="Times New Roman"/>
              </a:rPr>
              <a:t>  </a:t>
            </a:r>
            <a:r>
              <a:rPr lang="vi-VN" sz="2800" dirty="0">
                <a:solidFill>
                  <a:prstClr val="black"/>
                </a:solidFill>
                <a:effectLst/>
                <a:latin typeface="Times New Roman"/>
              </a:rPr>
              <a:t>C. 866 284</a:t>
            </a:r>
            <a:endParaRPr lang="en-US" sz="2800" dirty="0">
              <a:solidFill>
                <a:prstClr val="black"/>
              </a:solidFill>
              <a:effectLst/>
              <a:latin typeface="Calibri Light"/>
            </a:endParaRPr>
          </a:p>
        </p:txBody>
      </p:sp>
      <p:sp>
        <p:nvSpPr>
          <p:cNvPr id="8" name="Oval 7"/>
          <p:cNvSpPr/>
          <p:nvPr/>
        </p:nvSpPr>
        <p:spPr>
          <a:xfrm>
            <a:off x="3686183" y="2878153"/>
            <a:ext cx="317897" cy="5238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" name="Picture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2" b="11201"/>
          <a:stretch>
            <a:fillRect/>
          </a:stretch>
        </p:blipFill>
        <p:spPr bwMode="auto">
          <a:xfrm>
            <a:off x="5585230" y="6219825"/>
            <a:ext cx="112990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 descr="source_1_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70" y="3651265"/>
            <a:ext cx="2250281" cy="204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04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0" name="Picture 8" descr="lớp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82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71663" y="2141538"/>
            <a:ext cx="6073379" cy="946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sz="2800" b="1">
                <a:solidFill>
                  <a:srgbClr val="FF0000"/>
                </a:solidFill>
                <a:effectLst/>
                <a:latin typeface="Times New Roman" pitchFamily="18" charset="0"/>
              </a:rPr>
              <a:t>Câu </a:t>
            </a:r>
            <a:r>
              <a:rPr lang="en-US" sz="2800" b="1">
                <a:solidFill>
                  <a:srgbClr val="FF0000"/>
                </a:solidFill>
                <a:effectLst/>
                <a:latin typeface="Times New Roman" pitchFamily="18" charset="0"/>
              </a:rPr>
              <a:t>3</a:t>
            </a:r>
            <a:r>
              <a:rPr lang="vi-VN" sz="2800" b="1">
                <a:solidFill>
                  <a:srgbClr val="FF0000"/>
                </a:solidFill>
                <a:effectLst/>
                <a:latin typeface="Times New Roman" pitchFamily="18" charset="0"/>
              </a:rPr>
              <a:t>: Khi nhân với số có một chữ số ta làm như thế nào ?</a:t>
            </a:r>
            <a:endParaRPr lang="en-US" sz="2800" b="1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2" b="11201"/>
          <a:stretch>
            <a:fillRect/>
          </a:stretch>
        </p:blipFill>
        <p:spPr bwMode="auto">
          <a:xfrm>
            <a:off x="5585224" y="6219825"/>
            <a:ext cx="112990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1" name="Picture 9" descr="6100db19a73bc7aabad7300bb37e370c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633" y="3967166"/>
            <a:ext cx="2975372" cy="289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30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0" name="Picture 8" descr="lớp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82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71663" y="2141538"/>
            <a:ext cx="6073379" cy="946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sz="2800" b="1">
                <a:solidFill>
                  <a:srgbClr val="FF0000"/>
                </a:solidFill>
                <a:effectLst/>
                <a:latin typeface="Times New Roman" pitchFamily="18" charset="0"/>
              </a:rPr>
              <a:t>Câu </a:t>
            </a:r>
            <a:r>
              <a:rPr lang="en-US" sz="2800" b="1">
                <a:solidFill>
                  <a:srgbClr val="FF0000"/>
                </a:solidFill>
                <a:effectLst/>
                <a:latin typeface="Times New Roman" pitchFamily="18" charset="0"/>
              </a:rPr>
              <a:t>3</a:t>
            </a:r>
            <a:r>
              <a:rPr lang="vi-VN" sz="2800" b="1">
                <a:solidFill>
                  <a:srgbClr val="FF0000"/>
                </a:solidFill>
                <a:effectLst/>
                <a:latin typeface="Times New Roman" pitchFamily="18" charset="0"/>
              </a:rPr>
              <a:t>: Khi nhân với số có một chữ số ta làm như thế nào ?</a:t>
            </a:r>
            <a:endParaRPr lang="en-US" sz="2800" b="1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2" b="11201"/>
          <a:stretch>
            <a:fillRect/>
          </a:stretch>
        </p:blipFill>
        <p:spPr bwMode="auto">
          <a:xfrm>
            <a:off x="5585224" y="6219825"/>
            <a:ext cx="112990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1" name="Picture 9" descr="6100db19a73bc7aabad7300bb37e370c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633" y="3967166"/>
            <a:ext cx="2975372" cy="289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1600200" y="3297240"/>
            <a:ext cx="50530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3333FF"/>
                </a:solidFill>
                <a:effectLst/>
              </a:rPr>
              <a:t>Bước 1: Đặt tính</a:t>
            </a:r>
          </a:p>
          <a:p>
            <a:r>
              <a:rPr lang="vi-VN" sz="2800" b="1" dirty="0">
                <a:solidFill>
                  <a:srgbClr val="3333FF"/>
                </a:solidFill>
                <a:effectLst/>
              </a:rPr>
              <a:t>Bước 2: Tính từ phải </a:t>
            </a:r>
            <a:r>
              <a:rPr lang="vi-VN" sz="2800" b="1">
                <a:solidFill>
                  <a:srgbClr val="3333FF"/>
                </a:solidFill>
                <a:effectLst/>
              </a:rPr>
              <a:t>sang trái</a:t>
            </a:r>
            <a:r>
              <a:rPr lang="en-US" sz="2800" b="1">
                <a:solidFill>
                  <a:srgbClr val="3333FF"/>
                </a:solidFill>
                <a:effectLst/>
              </a:rPr>
              <a:t>.</a:t>
            </a:r>
            <a:endParaRPr lang="en-US" sz="2800" b="1" dirty="0">
              <a:solidFill>
                <a:srgbClr val="3333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715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91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" descr="007-C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9144000" cy="694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9" descr="RDJ4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953000"/>
            <a:ext cx="403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4" name="WordArt 6"/>
          <p:cNvSpPr>
            <a:spLocks noChangeArrowheads="1" noChangeShapeType="1" noTextEdit="1"/>
          </p:cNvSpPr>
          <p:nvPr/>
        </p:nvSpPr>
        <p:spPr bwMode="auto">
          <a:xfrm>
            <a:off x="228600" y="685800"/>
            <a:ext cx="8305800" cy="5334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CHÀO CÁC EM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2057400"/>
            <a:ext cx="6172200" cy="742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000125" y="1310232"/>
            <a:ext cx="27432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b. 136 204 x 4 = ?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657600" y="2228851"/>
            <a:ext cx="4171950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50" b="1">
                <a:solidFill>
                  <a:srgbClr val="006600"/>
                </a:solidFill>
                <a:latin typeface="VNI-Times" pitchFamily="2" charset="0"/>
              </a:rPr>
              <a:t>* </a:t>
            </a:r>
            <a:r>
              <a:rPr lang="en-US" sz="1950" b="1">
                <a:solidFill>
                  <a:srgbClr val="006600"/>
                </a:solidFill>
                <a:cs typeface="Times New Roman" pitchFamily="18" charset="0"/>
              </a:rPr>
              <a:t>Nhân theo thứ tự từ phải sang trái.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1841373" y="3714750"/>
            <a:ext cx="124472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628900" y="3714750"/>
            <a:ext cx="4000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371850" y="2571751"/>
            <a:ext cx="3943350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50" b="1" dirty="0">
                <a:solidFill>
                  <a:srgbClr val="0000FF"/>
                </a:solidFill>
                <a:latin typeface="VNI-Times" pitchFamily="2" charset="0"/>
              </a:rPr>
              <a:t>. </a:t>
            </a:r>
            <a:r>
              <a:rPr lang="en-US" sz="1950" b="1" dirty="0">
                <a:solidFill>
                  <a:srgbClr val="0000FF"/>
                </a:solidFill>
                <a:cs typeface="Times New Roman" pitchFamily="18" charset="0"/>
              </a:rPr>
              <a:t>4 </a:t>
            </a:r>
            <a:r>
              <a:rPr lang="en-US" sz="1950" b="1" dirty="0" err="1">
                <a:solidFill>
                  <a:srgbClr val="0000FF"/>
                </a:solidFill>
                <a:cs typeface="Times New Roman" pitchFamily="18" charset="0"/>
              </a:rPr>
              <a:t>nhân</a:t>
            </a:r>
            <a:r>
              <a:rPr lang="en-US" sz="1950" b="1" dirty="0">
                <a:solidFill>
                  <a:srgbClr val="0000FF"/>
                </a:solidFill>
                <a:cs typeface="Times New Roman" pitchFamily="18" charset="0"/>
              </a:rPr>
              <a:t> 4 </a:t>
            </a:r>
            <a:r>
              <a:rPr lang="en-US" sz="1950" b="1" dirty="0" err="1">
                <a:solidFill>
                  <a:srgbClr val="0000FF"/>
                </a:solidFill>
                <a:cs typeface="Times New Roman" pitchFamily="18" charset="0"/>
              </a:rPr>
              <a:t>bằng</a:t>
            </a:r>
            <a:r>
              <a:rPr lang="en-US" sz="1950" b="1" dirty="0">
                <a:solidFill>
                  <a:srgbClr val="0000FF"/>
                </a:solidFill>
                <a:cs typeface="Times New Roman" pitchFamily="18" charset="0"/>
              </a:rPr>
              <a:t> 16, </a:t>
            </a:r>
            <a:r>
              <a:rPr lang="en-US" sz="1950" b="1" dirty="0" err="1">
                <a:solidFill>
                  <a:srgbClr val="0000FF"/>
                </a:solidFill>
                <a:cs typeface="Times New Roman" pitchFamily="18" charset="0"/>
              </a:rPr>
              <a:t>viết</a:t>
            </a:r>
            <a:r>
              <a:rPr lang="en-US" sz="1950" b="1" dirty="0">
                <a:solidFill>
                  <a:srgbClr val="0000FF"/>
                </a:solidFill>
                <a:cs typeface="Times New Roman" pitchFamily="18" charset="0"/>
              </a:rPr>
              <a:t> 6 </a:t>
            </a:r>
            <a:r>
              <a:rPr lang="en-US" sz="1950" b="1" dirty="0" err="1">
                <a:solidFill>
                  <a:srgbClr val="0000FF"/>
                </a:solidFill>
                <a:cs typeface="Times New Roman" pitchFamily="18" charset="0"/>
              </a:rPr>
              <a:t>nhớ</a:t>
            </a:r>
            <a:r>
              <a:rPr lang="en-US" sz="1950" b="1" dirty="0">
                <a:solidFill>
                  <a:srgbClr val="0000FF"/>
                </a:solidFill>
                <a:cs typeface="Times New Roman" pitchFamily="18" charset="0"/>
              </a:rPr>
              <a:t> 1.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371850" y="2914651"/>
            <a:ext cx="4629150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50" b="1">
                <a:solidFill>
                  <a:srgbClr val="0000FF"/>
                </a:solidFill>
                <a:latin typeface="VNI-Times" pitchFamily="2" charset="0"/>
              </a:rPr>
              <a:t>. </a:t>
            </a:r>
            <a:r>
              <a:rPr lang="en-US" sz="1950" b="1">
                <a:solidFill>
                  <a:srgbClr val="0000FF"/>
                </a:solidFill>
                <a:cs typeface="Times New Roman" pitchFamily="18" charset="0"/>
              </a:rPr>
              <a:t>4 nhân 0 bằng 0, thêm 1 bằng 1, viết 1.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371850" y="3257551"/>
            <a:ext cx="3943350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50" b="1" dirty="0">
                <a:solidFill>
                  <a:srgbClr val="0000FF"/>
                </a:solidFill>
                <a:cs typeface="Times New Roman" pitchFamily="18" charset="0"/>
              </a:rPr>
              <a:t>. 4 </a:t>
            </a:r>
            <a:r>
              <a:rPr lang="en-US" sz="1950" b="1" dirty="0" err="1">
                <a:solidFill>
                  <a:srgbClr val="0000FF"/>
                </a:solidFill>
                <a:cs typeface="Times New Roman" pitchFamily="18" charset="0"/>
              </a:rPr>
              <a:t>nhân</a:t>
            </a:r>
            <a:r>
              <a:rPr lang="en-US" sz="1950" b="1" dirty="0">
                <a:solidFill>
                  <a:srgbClr val="0000FF"/>
                </a:solidFill>
                <a:cs typeface="Times New Roman" pitchFamily="18" charset="0"/>
              </a:rPr>
              <a:t> 2 </a:t>
            </a:r>
            <a:r>
              <a:rPr lang="en-US" sz="1950" b="1" dirty="0" err="1">
                <a:solidFill>
                  <a:srgbClr val="0000FF"/>
                </a:solidFill>
                <a:cs typeface="Times New Roman" pitchFamily="18" charset="0"/>
              </a:rPr>
              <a:t>bằng</a:t>
            </a:r>
            <a:r>
              <a:rPr lang="en-US" sz="1950" b="1" dirty="0">
                <a:solidFill>
                  <a:srgbClr val="0000FF"/>
                </a:solidFill>
                <a:cs typeface="Times New Roman" pitchFamily="18" charset="0"/>
              </a:rPr>
              <a:t> 8, </a:t>
            </a:r>
            <a:r>
              <a:rPr lang="en-US" sz="1950" b="1" dirty="0" err="1">
                <a:solidFill>
                  <a:srgbClr val="0000FF"/>
                </a:solidFill>
                <a:cs typeface="Times New Roman" pitchFamily="18" charset="0"/>
              </a:rPr>
              <a:t>viết</a:t>
            </a:r>
            <a:r>
              <a:rPr lang="en-US" sz="1950" b="1" dirty="0">
                <a:solidFill>
                  <a:srgbClr val="0000FF"/>
                </a:solidFill>
                <a:cs typeface="Times New Roman" pitchFamily="18" charset="0"/>
              </a:rPr>
              <a:t> 8.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71850" y="3600451"/>
            <a:ext cx="3943350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50" b="1">
                <a:solidFill>
                  <a:srgbClr val="0000FF"/>
                </a:solidFill>
              </a:rPr>
              <a:t>. 4 nhân 6 bằng 24, viết 4 nhớ 2. 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314700" y="4572001"/>
            <a:ext cx="4457700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50" b="1">
                <a:solidFill>
                  <a:srgbClr val="0000FF"/>
                </a:solidFill>
              </a:rPr>
              <a:t>. 4 nhân 1 bằng 4, thêm 1 bằng 5, viết 5.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371850" y="3943357"/>
            <a:ext cx="4400550" cy="6924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50" b="1">
                <a:solidFill>
                  <a:srgbClr val="0000FF"/>
                </a:solidFill>
              </a:rPr>
              <a:t>. 4 nhân 3 bằng 12, thêm 2 bằng 14, viết 4 nhớ 1.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2800350" y="3714750"/>
            <a:ext cx="4000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657350" y="3108734"/>
            <a:ext cx="4000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2457450" y="3714750"/>
            <a:ext cx="4000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2171700" y="3714750"/>
            <a:ext cx="4000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2000250" y="3714750"/>
            <a:ext cx="4000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1828800" y="3714750"/>
            <a:ext cx="4000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1841900" y="2820603"/>
            <a:ext cx="135850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136 204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800351" y="3200400"/>
            <a:ext cx="27027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1143000" y="5200661"/>
            <a:ext cx="2914650" cy="4154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100" b="1">
                <a:solidFill>
                  <a:srgbClr val="009900"/>
                </a:solidFill>
                <a:latin typeface="Arial" charset="0"/>
                <a:cs typeface="Arial" charset="0"/>
              </a:rPr>
              <a:t>136 204 x 4 = 544 816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4400550" y="5429261"/>
            <a:ext cx="2857500" cy="461665"/>
          </a:xfrm>
          <a:prstGeom prst="rect">
            <a:avLst/>
          </a:prstGeom>
          <a:solidFill>
            <a:srgbClr val="66FF33">
              <a:alpha val="98822"/>
            </a:srgbClr>
          </a:solidFill>
          <a:ln w="38100" algn="ctr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cs typeface="Times New Roman" pitchFamily="18" charset="0"/>
              </a:rPr>
              <a:t>Phép nhân có nhớ</a:t>
            </a: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A743802B-0943-4B1B-B60B-D97914C76EC1}"/>
              </a:ext>
            </a:extLst>
          </p:cNvPr>
          <p:cNvCxnSpPr/>
          <p:nvPr/>
        </p:nvCxnSpPr>
        <p:spPr bwMode="auto">
          <a:xfrm rot="10800000">
            <a:off x="1943100" y="2800350"/>
            <a:ext cx="1028700" cy="9525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4D3606DF-35C0-4EF5-A99D-91454B47175C}"/>
              </a:ext>
            </a:extLst>
          </p:cNvPr>
          <p:cNvSpPr/>
          <p:nvPr/>
        </p:nvSpPr>
        <p:spPr>
          <a:xfrm>
            <a:off x="1870141" y="3158735"/>
            <a:ext cx="1092032" cy="312524"/>
          </a:xfrm>
          <a:custGeom>
            <a:avLst/>
            <a:gdLst>
              <a:gd name="connsiteX0" fmla="*/ 1274915 w 1456042"/>
              <a:gd name="connsiteY0" fmla="*/ 408844 h 416698"/>
              <a:gd name="connsiteX1" fmla="*/ 297 w 1456042"/>
              <a:gd name="connsiteY1" fmla="*/ 367280 h 416698"/>
              <a:gd name="connsiteX2" fmla="*/ 1371897 w 1456042"/>
              <a:gd name="connsiteY2" fmla="*/ 34771 h 416698"/>
              <a:gd name="connsiteX3" fmla="*/ 1316479 w 1456042"/>
              <a:gd name="connsiteY3" fmla="*/ 7062 h 416698"/>
              <a:gd name="connsiteX4" fmla="*/ 1399606 w 1456042"/>
              <a:gd name="connsiteY4" fmla="*/ 7062 h 416698"/>
              <a:gd name="connsiteX5" fmla="*/ 1399606 w 1456042"/>
              <a:gd name="connsiteY5" fmla="*/ 7062 h 41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6042" h="416698">
                <a:moveTo>
                  <a:pt x="1274915" y="408844"/>
                </a:moveTo>
                <a:cubicBezTo>
                  <a:pt x="629524" y="419235"/>
                  <a:pt x="-15867" y="429626"/>
                  <a:pt x="297" y="367280"/>
                </a:cubicBezTo>
                <a:cubicBezTo>
                  <a:pt x="16461" y="304934"/>
                  <a:pt x="1152533" y="94807"/>
                  <a:pt x="1371897" y="34771"/>
                </a:cubicBezTo>
                <a:cubicBezTo>
                  <a:pt x="1591261" y="-25265"/>
                  <a:pt x="1311861" y="11680"/>
                  <a:pt x="1316479" y="7062"/>
                </a:cubicBezTo>
                <a:cubicBezTo>
                  <a:pt x="1321097" y="2444"/>
                  <a:pt x="1399606" y="7062"/>
                  <a:pt x="1399606" y="7062"/>
                </a:cubicBezTo>
                <a:lnTo>
                  <a:pt x="1399606" y="706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80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E567C20-1C29-45B6-8358-02279C9CB364}"/>
              </a:ext>
            </a:extLst>
          </p:cNvPr>
          <p:cNvSpPr/>
          <p:nvPr/>
        </p:nvSpPr>
        <p:spPr>
          <a:xfrm>
            <a:off x="1907623" y="3163128"/>
            <a:ext cx="984665" cy="308322"/>
          </a:xfrm>
          <a:custGeom>
            <a:avLst/>
            <a:gdLst>
              <a:gd name="connsiteX0" fmla="*/ 1312886 w 1312886"/>
              <a:gd name="connsiteY0" fmla="*/ 410818 h 411096"/>
              <a:gd name="connsiteX1" fmla="*/ 920 w 1312886"/>
              <a:gd name="connsiteY1" fmla="*/ 344557 h 411096"/>
              <a:gd name="connsiteX2" fmla="*/ 1087599 w 1312886"/>
              <a:gd name="connsiteY2" fmla="*/ 0 h 411096"/>
              <a:gd name="connsiteX3" fmla="*/ 1087599 w 1312886"/>
              <a:gd name="connsiteY3" fmla="*/ 0 h 41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886" h="411096">
                <a:moveTo>
                  <a:pt x="1312886" y="410818"/>
                </a:moveTo>
                <a:cubicBezTo>
                  <a:pt x="675677" y="411922"/>
                  <a:pt x="38468" y="413027"/>
                  <a:pt x="920" y="344557"/>
                </a:cubicBezTo>
                <a:cubicBezTo>
                  <a:pt x="-36628" y="276087"/>
                  <a:pt x="1087599" y="0"/>
                  <a:pt x="1087599" y="0"/>
                </a:cubicBezTo>
                <a:lnTo>
                  <a:pt x="1087599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8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2DFCA22-4245-4793-86C1-454365B0E771}"/>
              </a:ext>
            </a:extLst>
          </p:cNvPr>
          <p:cNvSpPr/>
          <p:nvPr/>
        </p:nvSpPr>
        <p:spPr>
          <a:xfrm>
            <a:off x="1943359" y="3153190"/>
            <a:ext cx="948929" cy="338066"/>
          </a:xfrm>
          <a:custGeom>
            <a:avLst/>
            <a:gdLst>
              <a:gd name="connsiteX0" fmla="*/ 1265238 w 1265238"/>
              <a:gd name="connsiteY0" fmla="*/ 371061 h 450755"/>
              <a:gd name="connsiteX1" fmla="*/ 6281 w 1265238"/>
              <a:gd name="connsiteY1" fmla="*/ 424070 h 450755"/>
              <a:gd name="connsiteX2" fmla="*/ 748403 w 1265238"/>
              <a:gd name="connsiteY2" fmla="*/ 0 h 450755"/>
              <a:gd name="connsiteX3" fmla="*/ 748403 w 1265238"/>
              <a:gd name="connsiteY3" fmla="*/ 0 h 45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238" h="450755">
                <a:moveTo>
                  <a:pt x="1265238" y="371061"/>
                </a:moveTo>
                <a:cubicBezTo>
                  <a:pt x="678829" y="428487"/>
                  <a:pt x="92420" y="485913"/>
                  <a:pt x="6281" y="424070"/>
                </a:cubicBezTo>
                <a:cubicBezTo>
                  <a:pt x="-79858" y="362227"/>
                  <a:pt x="748403" y="0"/>
                  <a:pt x="748403" y="0"/>
                </a:cubicBezTo>
                <a:lnTo>
                  <a:pt x="74840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8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80FCA51-1F43-44AA-AB22-59EB7D25B75A}"/>
              </a:ext>
            </a:extLst>
          </p:cNvPr>
          <p:cNvSpPr/>
          <p:nvPr/>
        </p:nvSpPr>
        <p:spPr>
          <a:xfrm>
            <a:off x="1977887" y="3202885"/>
            <a:ext cx="805070" cy="268357"/>
          </a:xfrm>
          <a:custGeom>
            <a:avLst/>
            <a:gdLst>
              <a:gd name="connsiteX0" fmla="*/ 1073426 w 1073426"/>
              <a:gd name="connsiteY0" fmla="*/ 357809 h 357809"/>
              <a:gd name="connsiteX1" fmla="*/ 0 w 1073426"/>
              <a:gd name="connsiteY1" fmla="*/ 357809 h 357809"/>
              <a:gd name="connsiteX2" fmla="*/ 0 w 1073426"/>
              <a:gd name="connsiteY2" fmla="*/ 357809 h 357809"/>
              <a:gd name="connsiteX3" fmla="*/ 384313 w 1073426"/>
              <a:gd name="connsiteY3" fmla="*/ 0 h 357809"/>
              <a:gd name="connsiteX4" fmla="*/ 384313 w 1073426"/>
              <a:gd name="connsiteY4" fmla="*/ 0 h 35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3426" h="357809">
                <a:moveTo>
                  <a:pt x="1073426" y="357809"/>
                </a:moveTo>
                <a:lnTo>
                  <a:pt x="0" y="357809"/>
                </a:lnTo>
                <a:lnTo>
                  <a:pt x="0" y="357809"/>
                </a:lnTo>
                <a:lnTo>
                  <a:pt x="384313" y="0"/>
                </a:lnTo>
                <a:lnTo>
                  <a:pt x="38431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8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546FEBE-6842-43D8-BB5B-4D92BA244A39}"/>
              </a:ext>
            </a:extLst>
          </p:cNvPr>
          <p:cNvSpPr/>
          <p:nvPr/>
        </p:nvSpPr>
        <p:spPr>
          <a:xfrm>
            <a:off x="1862466" y="3153189"/>
            <a:ext cx="990065" cy="327992"/>
          </a:xfrm>
          <a:custGeom>
            <a:avLst/>
            <a:gdLst>
              <a:gd name="connsiteX0" fmla="*/ 1320086 w 1320086"/>
              <a:gd name="connsiteY0" fmla="*/ 437322 h 437322"/>
              <a:gd name="connsiteX1" fmla="*/ 34625 w 1320086"/>
              <a:gd name="connsiteY1" fmla="*/ 397565 h 437322"/>
              <a:gd name="connsiteX2" fmla="*/ 339425 w 1320086"/>
              <a:gd name="connsiteY2" fmla="*/ 0 h 437322"/>
              <a:gd name="connsiteX3" fmla="*/ 339425 w 1320086"/>
              <a:gd name="connsiteY3" fmla="*/ 0 h 437322"/>
              <a:gd name="connsiteX4" fmla="*/ 339425 w 1320086"/>
              <a:gd name="connsiteY4" fmla="*/ 0 h 43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086" h="437322">
                <a:moveTo>
                  <a:pt x="1320086" y="437322"/>
                </a:moveTo>
                <a:lnTo>
                  <a:pt x="34625" y="397565"/>
                </a:lnTo>
                <a:cubicBezTo>
                  <a:pt x="-128818" y="324678"/>
                  <a:pt x="339425" y="0"/>
                  <a:pt x="339425" y="0"/>
                </a:cubicBezTo>
                <a:lnTo>
                  <a:pt x="339425" y="0"/>
                </a:lnTo>
                <a:lnTo>
                  <a:pt x="33942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8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B404C9F-AF2C-416F-BA07-EB14252F86CE}"/>
              </a:ext>
            </a:extLst>
          </p:cNvPr>
          <p:cNvSpPr/>
          <p:nvPr/>
        </p:nvSpPr>
        <p:spPr>
          <a:xfrm>
            <a:off x="1780455" y="3173068"/>
            <a:ext cx="1082015" cy="260517"/>
          </a:xfrm>
          <a:custGeom>
            <a:avLst/>
            <a:gdLst>
              <a:gd name="connsiteX0" fmla="*/ 1442686 w 1442686"/>
              <a:gd name="connsiteY0" fmla="*/ 265043 h 347356"/>
              <a:gd name="connsiteX1" fmla="*/ 64460 w 1442686"/>
              <a:gd name="connsiteY1" fmla="*/ 331304 h 347356"/>
              <a:gd name="connsiteX2" fmla="*/ 210234 w 1442686"/>
              <a:gd name="connsiteY2" fmla="*/ 0 h 347356"/>
              <a:gd name="connsiteX3" fmla="*/ 210234 w 1442686"/>
              <a:gd name="connsiteY3" fmla="*/ 0 h 34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686" h="347356">
                <a:moveTo>
                  <a:pt x="1442686" y="265043"/>
                </a:moveTo>
                <a:cubicBezTo>
                  <a:pt x="856277" y="320260"/>
                  <a:pt x="269869" y="375478"/>
                  <a:pt x="64460" y="331304"/>
                </a:cubicBezTo>
                <a:cubicBezTo>
                  <a:pt x="-140949" y="287130"/>
                  <a:pt x="210234" y="0"/>
                  <a:pt x="210234" y="0"/>
                </a:cubicBezTo>
                <a:lnTo>
                  <a:pt x="21023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80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1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169" presetID="35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70" dur="10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2776" grpId="0"/>
      <p:bldP spid="32779" grpId="0"/>
      <p:bldP spid="32780" grpId="0"/>
      <p:bldP spid="32781" grpId="0"/>
      <p:bldP spid="32782" grpId="0"/>
      <p:bldP spid="32783" grpId="0"/>
      <p:bldP spid="32784" grpId="0"/>
      <p:bldP spid="32785" grpId="0"/>
      <p:bldP spid="32786" grpId="0"/>
      <p:bldP spid="32787" grpId="0"/>
      <p:bldP spid="32788" grpId="0"/>
      <p:bldP spid="32789" grpId="0"/>
      <p:bldP spid="32790" grpId="0"/>
      <p:bldP spid="32791" grpId="0"/>
      <p:bldP spid="32796" grpId="0"/>
      <p:bldP spid="32797" grpId="0"/>
      <p:bldP spid="32801" grpId="0"/>
      <p:bldP spid="32804" grpId="0" animBg="1"/>
      <p:bldP spid="32804" grpId="1" animBg="1"/>
      <p:bldP spid="2" grpId="0" animBg="1"/>
      <p:bldP spid="2" grpId="1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5"/>
          <p:cNvSpPr>
            <a:spLocks noChangeArrowheads="1"/>
          </p:cNvSpPr>
          <p:nvPr/>
        </p:nvSpPr>
        <p:spPr bwMode="auto">
          <a:xfrm>
            <a:off x="0" y="2057400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97" tIns="45557" rIns="91097" bIns="4555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  <a:effectLst/>
                <a:latin typeface="Arial" charset="0"/>
                <a:cs typeface="Arial" charset="0"/>
              </a:rPr>
              <a:t>a. 341 231 x 2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400" y="1022638"/>
            <a:ext cx="4114800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lIns="91097" tIns="45557" rIns="91097" bIns="4555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100" b="1" u="sng">
                <a:solidFill>
                  <a:srgbClr val="0000FF"/>
                </a:solidFill>
                <a:effectLst/>
              </a:rPr>
              <a:t>Bài 1</a:t>
            </a:r>
            <a:r>
              <a:rPr lang="en-US" sz="3100" b="1">
                <a:solidFill>
                  <a:srgbClr val="0000FF"/>
                </a:solidFill>
                <a:effectLst/>
              </a:rPr>
              <a:t>: Đặt tính rồi tính</a:t>
            </a:r>
          </a:p>
        </p:txBody>
      </p:sp>
      <p:sp>
        <p:nvSpPr>
          <p:cNvPr id="34826" name="Rectangle 6"/>
          <p:cNvSpPr>
            <a:spLocks noChangeArrowheads="1"/>
          </p:cNvSpPr>
          <p:nvPr/>
        </p:nvSpPr>
        <p:spPr bwMode="auto">
          <a:xfrm>
            <a:off x="4648207" y="2057400"/>
            <a:ext cx="2835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97" tIns="45557" rIns="91097" bIns="4555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  <a:effectLst/>
                <a:latin typeface="Arial" charset="0"/>
                <a:cs typeface="Arial" charset="0"/>
              </a:rPr>
              <a:t>b. 102 426 x 5</a:t>
            </a:r>
          </a:p>
        </p:txBody>
      </p:sp>
      <p:sp>
        <p:nvSpPr>
          <p:cNvPr id="34827" name="Rectangle 7"/>
          <p:cNvSpPr>
            <a:spLocks noChangeArrowheads="1"/>
          </p:cNvSpPr>
          <p:nvPr/>
        </p:nvSpPr>
        <p:spPr bwMode="auto">
          <a:xfrm>
            <a:off x="34931" y="2609850"/>
            <a:ext cx="2860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97" tIns="45557" rIns="91097" bIns="4555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  <a:effectLst/>
                <a:latin typeface="Arial" charset="0"/>
                <a:cs typeface="Arial" charset="0"/>
              </a:rPr>
              <a:t>    214 325 x 4</a:t>
            </a:r>
          </a:p>
        </p:txBody>
      </p:sp>
      <p:sp>
        <p:nvSpPr>
          <p:cNvPr id="34828" name="Rectangle 8"/>
          <p:cNvSpPr>
            <a:spLocks noChangeArrowheads="1"/>
          </p:cNvSpPr>
          <p:nvPr/>
        </p:nvSpPr>
        <p:spPr bwMode="auto">
          <a:xfrm>
            <a:off x="4724400" y="2590800"/>
            <a:ext cx="2725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97" tIns="45557" rIns="91097" bIns="4555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  <a:effectLst/>
                <a:latin typeface="Arial" charset="0"/>
                <a:cs typeface="Arial" charset="0"/>
              </a:rPr>
              <a:t>   410 536 x 3</a:t>
            </a:r>
          </a:p>
        </p:txBody>
      </p:sp>
      <p:pic>
        <p:nvPicPr>
          <p:cNvPr id="34830" name="Picture 9" descr="RDJ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30927"/>
            <a:ext cx="10668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1" name="Picture 9" descr="RDJ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6030927"/>
            <a:ext cx="10668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/>
      <p:bldP spid="10" grpId="0"/>
      <p:bldP spid="34826" grpId="0"/>
      <p:bldP spid="34827" grpId="0"/>
      <p:bldP spid="348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28600" y="1080294"/>
            <a:ext cx="4114800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lIns="91097" tIns="45557" rIns="91097" bIns="4555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100" b="1" u="sng">
                <a:solidFill>
                  <a:srgbClr val="0000FF"/>
                </a:solidFill>
                <a:effectLst/>
              </a:rPr>
              <a:t>Bài 1</a:t>
            </a:r>
            <a:r>
              <a:rPr lang="en-US" sz="3100" b="1">
                <a:solidFill>
                  <a:srgbClr val="0000FF"/>
                </a:solidFill>
                <a:effectLst/>
              </a:rPr>
              <a:t>: Đặt tính rồi tính</a:t>
            </a:r>
          </a:p>
        </p:txBody>
      </p:sp>
      <p:sp>
        <p:nvSpPr>
          <p:cNvPr id="34826" name="Rectangle 6"/>
          <p:cNvSpPr>
            <a:spLocks noChangeArrowheads="1"/>
          </p:cNvSpPr>
          <p:nvPr/>
        </p:nvSpPr>
        <p:spPr bwMode="auto">
          <a:xfrm>
            <a:off x="1219200" y="2011362"/>
            <a:ext cx="2835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97" tIns="45557" rIns="91097" bIns="4555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  <a:effectLst/>
                <a:latin typeface="Arial" charset="0"/>
                <a:cs typeface="Arial" charset="0"/>
              </a:rPr>
              <a:t>b. 102 426 x 5</a:t>
            </a:r>
          </a:p>
        </p:txBody>
      </p:sp>
      <p:sp>
        <p:nvSpPr>
          <p:cNvPr id="34828" name="Rectangle 8"/>
          <p:cNvSpPr>
            <a:spLocks noChangeArrowheads="1"/>
          </p:cNvSpPr>
          <p:nvPr/>
        </p:nvSpPr>
        <p:spPr bwMode="auto">
          <a:xfrm>
            <a:off x="4809331" y="2011362"/>
            <a:ext cx="2725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97" tIns="45557" rIns="91097" bIns="4555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  <a:effectLst/>
                <a:latin typeface="Arial" charset="0"/>
                <a:cs typeface="Arial" charset="0"/>
              </a:rPr>
              <a:t>   410 536 x 3</a:t>
            </a:r>
          </a:p>
        </p:txBody>
      </p:sp>
      <p:pic>
        <p:nvPicPr>
          <p:cNvPr id="34830" name="Picture 9" descr="RDJ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30927"/>
            <a:ext cx="10668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1" name="Picture 9" descr="RDJ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6030927"/>
            <a:ext cx="10668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5" name="Text Box 23"/>
          <p:cNvSpPr txBox="1">
            <a:spLocks noChangeArrowheads="1"/>
          </p:cNvSpPr>
          <p:nvPr/>
        </p:nvSpPr>
        <p:spPr bwMode="auto">
          <a:xfrm>
            <a:off x="1760537" y="2908012"/>
            <a:ext cx="175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102 426</a:t>
            </a:r>
          </a:p>
        </p:txBody>
      </p:sp>
      <p:sp>
        <p:nvSpPr>
          <p:cNvPr id="34846" name="Text Box 24"/>
          <p:cNvSpPr txBox="1">
            <a:spLocks noChangeArrowheads="1"/>
          </p:cNvSpPr>
          <p:nvPr/>
        </p:nvSpPr>
        <p:spPr bwMode="auto">
          <a:xfrm>
            <a:off x="2991361" y="3487347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34847" name="Line 25"/>
          <p:cNvSpPr>
            <a:spLocks noChangeShapeType="1"/>
          </p:cNvSpPr>
          <p:nvPr/>
        </p:nvSpPr>
        <p:spPr bwMode="auto">
          <a:xfrm>
            <a:off x="1714879" y="4099719"/>
            <a:ext cx="1659636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Text Box 26"/>
          <p:cNvSpPr txBox="1">
            <a:spLocks noChangeArrowheads="1"/>
          </p:cNvSpPr>
          <p:nvPr/>
        </p:nvSpPr>
        <p:spPr bwMode="auto">
          <a:xfrm>
            <a:off x="1189037" y="3306762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34850" name="Text Box 29"/>
          <p:cNvSpPr txBox="1">
            <a:spLocks noChangeArrowheads="1"/>
          </p:cNvSpPr>
          <p:nvPr/>
        </p:nvSpPr>
        <p:spPr bwMode="auto">
          <a:xfrm>
            <a:off x="5750514" y="2794377"/>
            <a:ext cx="175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410 536</a:t>
            </a:r>
          </a:p>
        </p:txBody>
      </p:sp>
      <p:sp>
        <p:nvSpPr>
          <p:cNvPr id="34851" name="Text Box 30"/>
          <p:cNvSpPr txBox="1">
            <a:spLocks noChangeArrowheads="1"/>
          </p:cNvSpPr>
          <p:nvPr/>
        </p:nvSpPr>
        <p:spPr bwMode="auto">
          <a:xfrm>
            <a:off x="7030065" y="3379152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34852" name="Line 31"/>
          <p:cNvSpPr>
            <a:spLocks noChangeShapeType="1"/>
          </p:cNvSpPr>
          <p:nvPr/>
        </p:nvSpPr>
        <p:spPr bwMode="auto">
          <a:xfrm>
            <a:off x="5714014" y="4049579"/>
            <a:ext cx="1825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Text Box 32"/>
          <p:cNvSpPr txBox="1">
            <a:spLocks noChangeArrowheads="1"/>
          </p:cNvSpPr>
          <p:nvPr/>
        </p:nvSpPr>
        <p:spPr bwMode="auto">
          <a:xfrm>
            <a:off x="5381880" y="3253581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4589F9-E071-4ED4-A29F-573D7E098531}"/>
              </a:ext>
            </a:extLst>
          </p:cNvPr>
          <p:cNvSpPr txBox="1"/>
          <p:nvPr/>
        </p:nvSpPr>
        <p:spPr>
          <a:xfrm>
            <a:off x="2947909" y="4229619"/>
            <a:ext cx="350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15B8845-9290-43C9-A033-9B855F81C391}"/>
              </a:ext>
            </a:extLst>
          </p:cNvPr>
          <p:cNvSpPr txBox="1"/>
          <p:nvPr/>
        </p:nvSpPr>
        <p:spPr>
          <a:xfrm>
            <a:off x="2712816" y="4210558"/>
            <a:ext cx="350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D93331-CD78-480C-900A-B5117CB8E708}"/>
              </a:ext>
            </a:extLst>
          </p:cNvPr>
          <p:cNvSpPr txBox="1"/>
          <p:nvPr/>
        </p:nvSpPr>
        <p:spPr>
          <a:xfrm>
            <a:off x="2521761" y="4206542"/>
            <a:ext cx="350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6E3C42-9F43-4A31-8E22-1639A536BE7B}"/>
              </a:ext>
            </a:extLst>
          </p:cNvPr>
          <p:cNvSpPr txBox="1"/>
          <p:nvPr/>
        </p:nvSpPr>
        <p:spPr>
          <a:xfrm>
            <a:off x="2190166" y="4203412"/>
            <a:ext cx="350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67CD4B-648E-4938-9D38-96C79AA7E04E}"/>
              </a:ext>
            </a:extLst>
          </p:cNvPr>
          <p:cNvSpPr txBox="1"/>
          <p:nvPr/>
        </p:nvSpPr>
        <p:spPr>
          <a:xfrm>
            <a:off x="1980423" y="4188161"/>
            <a:ext cx="350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2564397-C1D1-4CAB-8447-C9F9D2A14E33}"/>
              </a:ext>
            </a:extLst>
          </p:cNvPr>
          <p:cNvSpPr txBox="1"/>
          <p:nvPr/>
        </p:nvSpPr>
        <p:spPr>
          <a:xfrm>
            <a:off x="1714879" y="4203411"/>
            <a:ext cx="350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38EBD2-D81E-4D33-922C-0CB2A2C95F5A}"/>
              </a:ext>
            </a:extLst>
          </p:cNvPr>
          <p:cNvSpPr txBox="1"/>
          <p:nvPr/>
        </p:nvSpPr>
        <p:spPr>
          <a:xfrm>
            <a:off x="7009520" y="4162611"/>
            <a:ext cx="350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656CD3-60DB-41FD-A079-6B4875A35994}"/>
              </a:ext>
            </a:extLst>
          </p:cNvPr>
          <p:cNvSpPr txBox="1"/>
          <p:nvPr/>
        </p:nvSpPr>
        <p:spPr>
          <a:xfrm>
            <a:off x="6767576" y="4171346"/>
            <a:ext cx="262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449057B-9362-4A4B-A8ED-A976DAC47EA8}"/>
              </a:ext>
            </a:extLst>
          </p:cNvPr>
          <p:cNvSpPr txBox="1"/>
          <p:nvPr/>
        </p:nvSpPr>
        <p:spPr>
          <a:xfrm>
            <a:off x="6525941" y="4175150"/>
            <a:ext cx="350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4BBF056-95FB-4B72-B227-2DF49B710AC1}"/>
              </a:ext>
            </a:extLst>
          </p:cNvPr>
          <p:cNvSpPr txBox="1"/>
          <p:nvPr/>
        </p:nvSpPr>
        <p:spPr>
          <a:xfrm>
            <a:off x="6226683" y="4155404"/>
            <a:ext cx="350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2A0FB1A-EDE8-48F6-90F6-1BE4658B6994}"/>
              </a:ext>
            </a:extLst>
          </p:cNvPr>
          <p:cNvSpPr txBox="1"/>
          <p:nvPr/>
        </p:nvSpPr>
        <p:spPr>
          <a:xfrm>
            <a:off x="5984894" y="4166140"/>
            <a:ext cx="350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6C75658-C156-4E01-83AD-B54B7B9ED80F}"/>
              </a:ext>
            </a:extLst>
          </p:cNvPr>
          <p:cNvSpPr txBox="1"/>
          <p:nvPr/>
        </p:nvSpPr>
        <p:spPr>
          <a:xfrm>
            <a:off x="5457987" y="4179424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1 2</a:t>
            </a:r>
          </a:p>
        </p:txBody>
      </p:sp>
    </p:spTree>
    <p:extLst>
      <p:ext uri="{BB962C8B-B14F-4D97-AF65-F5344CB8AC3E}">
        <p14:creationId xmlns:p14="http://schemas.microsoft.com/office/powerpoint/2010/main" val="395692240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5" grpId="0"/>
      <p:bldP spid="34846" grpId="0"/>
      <p:bldP spid="34847" grpId="0" animBg="1"/>
      <p:bldP spid="34848" grpId="0"/>
      <p:bldP spid="34850" grpId="0"/>
      <p:bldP spid="34851" grpId="0"/>
      <p:bldP spid="34852" grpId="0" animBg="1"/>
      <p:bldP spid="34853" grpId="0"/>
      <p:bldP spid="2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11C-FF15-4CA3-8E4C-3850438F8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27709"/>
            <a:ext cx="8229600" cy="1143000"/>
          </a:xfrm>
        </p:spPr>
        <p:txBody>
          <a:bodyPr/>
          <a:lstStyle/>
          <a:p>
            <a:r>
              <a:rPr lang="en-US" sz="3200">
                <a:solidFill>
                  <a:srgbClr val="3333FF"/>
                </a:solidFill>
              </a:rPr>
              <a:t>2. Viết giá trị của biểu thức vào ô trống: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46E98A-CFEE-4FC6-B424-1C7ADA434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59344"/>
              </p:ext>
            </p:extLst>
          </p:nvPr>
        </p:nvGraphicFramePr>
        <p:xfrm>
          <a:off x="228599" y="2209800"/>
          <a:ext cx="8763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053">
                  <a:extLst>
                    <a:ext uri="{9D8B030D-6E8A-4147-A177-3AD203B41FA5}">
                      <a16:colId xmlns:a16="http://schemas.microsoft.com/office/drawing/2014/main" val="1276928551"/>
                    </a:ext>
                  </a:extLst>
                </a:gridCol>
                <a:gridCol w="1537369">
                  <a:extLst>
                    <a:ext uri="{9D8B030D-6E8A-4147-A177-3AD203B41FA5}">
                      <a16:colId xmlns:a16="http://schemas.microsoft.com/office/drawing/2014/main" val="560761839"/>
                    </a:ext>
                  </a:extLst>
                </a:gridCol>
                <a:gridCol w="1691106">
                  <a:extLst>
                    <a:ext uri="{9D8B030D-6E8A-4147-A177-3AD203B41FA5}">
                      <a16:colId xmlns:a16="http://schemas.microsoft.com/office/drawing/2014/main" val="3811423051"/>
                    </a:ext>
                  </a:extLst>
                </a:gridCol>
                <a:gridCol w="1614237">
                  <a:extLst>
                    <a:ext uri="{9D8B030D-6E8A-4147-A177-3AD203B41FA5}">
                      <a16:colId xmlns:a16="http://schemas.microsoft.com/office/drawing/2014/main" val="2870703096"/>
                    </a:ext>
                  </a:extLst>
                </a:gridCol>
                <a:gridCol w="1614237">
                  <a:extLst>
                    <a:ext uri="{9D8B030D-6E8A-4147-A177-3AD203B41FA5}">
                      <a16:colId xmlns:a16="http://schemas.microsoft.com/office/drawing/2014/main" val="106133054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sz="2800">
                          <a:solidFill>
                            <a:srgbClr val="3333FF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sz="2800">
                          <a:solidFill>
                            <a:srgbClr val="3333FF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sz="2800">
                          <a:solidFill>
                            <a:srgbClr val="3333FF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sz="2800">
                          <a:solidFill>
                            <a:srgbClr val="3333FF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sz="2800">
                          <a:solidFill>
                            <a:srgbClr val="3333FF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604421"/>
                  </a:ext>
                </a:extLst>
              </a:tr>
              <a:tr h="901700"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sz="2800">
                          <a:solidFill>
                            <a:srgbClr val="3333FF"/>
                          </a:solidFill>
                        </a:rPr>
                        <a:t>201 436 x m</a:t>
                      </a:r>
                    </a:p>
                    <a:p>
                      <a:pPr algn="ctr"/>
                      <a:endParaRPr lang="en-US" sz="280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516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1C6A6D0-8739-4F50-9CE5-94B2E498826D}"/>
              </a:ext>
            </a:extLst>
          </p:cNvPr>
          <p:cNvSpPr txBox="1"/>
          <p:nvPr/>
        </p:nvSpPr>
        <p:spPr>
          <a:xfrm>
            <a:off x="2590800" y="3886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402 872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9AB015-FC08-48E1-BCFB-9D326F4A8D8A}"/>
              </a:ext>
            </a:extLst>
          </p:cNvPr>
          <p:cNvSpPr txBox="1"/>
          <p:nvPr/>
        </p:nvSpPr>
        <p:spPr>
          <a:xfrm>
            <a:off x="4120945" y="3886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604 308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752143-3D81-4E17-9F3E-7B9E3AE21415}"/>
              </a:ext>
            </a:extLst>
          </p:cNvPr>
          <p:cNvSpPr txBox="1"/>
          <p:nvPr/>
        </p:nvSpPr>
        <p:spPr>
          <a:xfrm>
            <a:off x="5867400" y="3886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805 744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B1876B-FD49-4955-B4F9-E34BB4CA2DF5}"/>
              </a:ext>
            </a:extLst>
          </p:cNvPr>
          <p:cNvSpPr txBox="1"/>
          <p:nvPr/>
        </p:nvSpPr>
        <p:spPr>
          <a:xfrm>
            <a:off x="7349612" y="3886200"/>
            <a:ext cx="1794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1 007 180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D0B6E7-C2CC-4688-8DD7-1D747B52FD1A}"/>
              </a:ext>
            </a:extLst>
          </p:cNvPr>
          <p:cNvCxnSpPr>
            <a:cxnSpLocks/>
          </p:cNvCxnSpPr>
          <p:nvPr/>
        </p:nvCxnSpPr>
        <p:spPr bwMode="auto">
          <a:xfrm>
            <a:off x="1219200" y="1219200"/>
            <a:ext cx="43495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44CFA8A-A541-4DA5-BB1C-A7684099EDE6}"/>
              </a:ext>
            </a:extLst>
          </p:cNvPr>
          <p:cNvSpPr txBox="1"/>
          <p:nvPr/>
        </p:nvSpPr>
        <p:spPr>
          <a:xfrm>
            <a:off x="3776200" y="160115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+ 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9F3415-A3CF-4774-B7A7-E8E632E46442}"/>
              </a:ext>
            </a:extLst>
          </p:cNvPr>
          <p:cNvSpPr txBox="1"/>
          <p:nvPr/>
        </p:nvSpPr>
        <p:spPr>
          <a:xfrm>
            <a:off x="3317158" y="4971593"/>
            <a:ext cx="240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+  201 436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5F9B92-8C38-4133-A9ED-31C59DD25AE9}"/>
              </a:ext>
            </a:extLst>
          </p:cNvPr>
          <p:cNvSpPr txBox="1"/>
          <p:nvPr/>
        </p:nvSpPr>
        <p:spPr>
          <a:xfrm>
            <a:off x="4701660" y="151777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+  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E2E243-FE9F-440B-870B-89A3CECFA23A}"/>
              </a:ext>
            </a:extLst>
          </p:cNvPr>
          <p:cNvSpPr txBox="1"/>
          <p:nvPr/>
        </p:nvSpPr>
        <p:spPr>
          <a:xfrm>
            <a:off x="3971003" y="4922988"/>
            <a:ext cx="3195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+  201 436 x 2</a:t>
            </a:r>
          </a:p>
        </p:txBody>
      </p:sp>
      <p:sp>
        <p:nvSpPr>
          <p:cNvPr id="28" name="Arrow: Curved Left 27">
            <a:extLst>
              <a:ext uri="{FF2B5EF4-FFF2-40B4-BE49-F238E27FC236}">
                <a16:creationId xmlns:a16="http://schemas.microsoft.com/office/drawing/2014/main" id="{0ED11032-01A5-4E5A-8A2F-AC71C5976193}"/>
              </a:ext>
            </a:extLst>
          </p:cNvPr>
          <p:cNvSpPr/>
          <p:nvPr/>
        </p:nvSpPr>
        <p:spPr bwMode="auto">
          <a:xfrm rot="16200000">
            <a:off x="4013571" y="1465289"/>
            <a:ext cx="283574" cy="1747684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0" name="Arrow: Curved Left 29">
            <a:extLst>
              <a:ext uri="{FF2B5EF4-FFF2-40B4-BE49-F238E27FC236}">
                <a16:creationId xmlns:a16="http://schemas.microsoft.com/office/drawing/2014/main" id="{C7C04C4F-BE22-4046-96A3-463726413A9B}"/>
              </a:ext>
            </a:extLst>
          </p:cNvPr>
          <p:cNvSpPr/>
          <p:nvPr/>
        </p:nvSpPr>
        <p:spPr bwMode="auto">
          <a:xfrm rot="16200000">
            <a:off x="4800198" y="575516"/>
            <a:ext cx="422362" cy="3388442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1" name="Arrow: Curved Left 30">
            <a:extLst>
              <a:ext uri="{FF2B5EF4-FFF2-40B4-BE49-F238E27FC236}">
                <a16:creationId xmlns:a16="http://schemas.microsoft.com/office/drawing/2014/main" id="{4EC6A7AA-4641-462D-8775-4BF32C04A812}"/>
              </a:ext>
            </a:extLst>
          </p:cNvPr>
          <p:cNvSpPr/>
          <p:nvPr/>
        </p:nvSpPr>
        <p:spPr bwMode="auto">
          <a:xfrm rot="16200000" flipH="1">
            <a:off x="3895025" y="3867934"/>
            <a:ext cx="353183" cy="1778746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2" name="Arrow: Curved Left 31">
            <a:extLst>
              <a:ext uri="{FF2B5EF4-FFF2-40B4-BE49-F238E27FC236}">
                <a16:creationId xmlns:a16="http://schemas.microsoft.com/office/drawing/2014/main" id="{1B20D9A9-811F-413A-AC71-377C3C606F88}"/>
              </a:ext>
            </a:extLst>
          </p:cNvPr>
          <p:cNvSpPr/>
          <p:nvPr/>
        </p:nvSpPr>
        <p:spPr bwMode="auto">
          <a:xfrm rot="16200000" flipH="1">
            <a:off x="4590207" y="3225004"/>
            <a:ext cx="353185" cy="3121701"/>
          </a:xfrm>
          <a:prstGeom prst="curvedLeftArrow">
            <a:avLst>
              <a:gd name="adj1" fmla="val 25000"/>
              <a:gd name="adj2" fmla="val 47159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89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8" grpId="0"/>
      <p:bldP spid="18" grpId="1"/>
      <p:bldP spid="19" grpId="0"/>
      <p:bldP spid="19" grpId="1"/>
      <p:bldP spid="22" grpId="0"/>
      <p:bldP spid="22" grpId="1"/>
      <p:bldP spid="24" grpId="0"/>
      <p:bldP spid="24" grpId="1"/>
      <p:bldP spid="28" grpId="0" animBg="1"/>
      <p:bldP spid="28" grpId="1" animBg="1"/>
      <p:bldP spid="30" grpId="0" animBg="1"/>
      <p:bldP spid="31" grpId="0" animBg="1"/>
      <p:bldP spid="31" grpId="1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7" name="Picture 9" descr="RDJ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30927"/>
            <a:ext cx="10668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9" descr="RDJ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6030927"/>
            <a:ext cx="10668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533400" y="1128727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</a:rPr>
              <a:t>Bài 3: Tính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905014"/>
            <a:ext cx="50292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9900"/>
                </a:solidFill>
                <a:effectLst/>
                <a:latin typeface="Arial" charset="0"/>
                <a:cs typeface="Arial" charset="0"/>
              </a:rPr>
              <a:t> a. 321 475 + 423 507 x 2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0" y="4038614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9900"/>
                </a:solidFill>
                <a:effectLst/>
                <a:latin typeface="Arial" charset="0"/>
                <a:cs typeface="Arial" charset="0"/>
              </a:rPr>
              <a:t>   843 275 – 123 568 x 5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5715000" y="4038614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9900"/>
                </a:solidFill>
                <a:effectLst/>
                <a:latin typeface="Arial" charset="0"/>
                <a:cs typeface="Arial" charset="0"/>
              </a:rPr>
              <a:t>609 x 9  –  4 845</a:t>
            </a: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5029200" y="1905014"/>
            <a:ext cx="41148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9900"/>
                </a:solidFill>
                <a:effectLst/>
                <a:latin typeface="Arial" charset="0"/>
                <a:cs typeface="Arial" charset="0"/>
              </a:rPr>
              <a:t>b. 1 306 x 8 + 24 573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7" name="Picture 9" descr="RDJ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30927"/>
            <a:ext cx="10668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9" descr="RDJ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6030927"/>
            <a:ext cx="10668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381000" y="109536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</a:rPr>
              <a:t>Bài 3: Tính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38200" y="1769283"/>
            <a:ext cx="50292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9900"/>
                </a:solidFill>
                <a:effectLst/>
                <a:latin typeface="Arial" charset="0"/>
                <a:cs typeface="Arial" charset="0"/>
              </a:rPr>
              <a:t> a. 321 475 + 423 507 x 2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901865" y="4156526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9900"/>
                </a:solidFill>
                <a:effectLst/>
                <a:latin typeface="Arial" charset="0"/>
                <a:cs typeface="Arial" charset="0"/>
              </a:rPr>
              <a:t>   843 275 – 123 568 x 5</a:t>
            </a:r>
          </a:p>
        </p:txBody>
      </p:sp>
      <p:sp>
        <p:nvSpPr>
          <p:cNvPr id="30767" name="Text Box 47"/>
          <p:cNvSpPr txBox="1">
            <a:spLocks noChangeArrowheads="1"/>
          </p:cNvSpPr>
          <p:nvPr/>
        </p:nvSpPr>
        <p:spPr bwMode="auto">
          <a:xfrm>
            <a:off x="872735" y="2545569"/>
            <a:ext cx="2400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= 321 </a:t>
            </a:r>
            <a:r>
              <a:rPr lang="en-US" sz="2800" b="1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475   +</a:t>
            </a:r>
            <a:endParaRPr lang="en-US" sz="2800" b="1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1028700" y="3242482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/>
                <a:latin typeface="Arial" charset="0"/>
                <a:cs typeface="Arial" charset="0"/>
              </a:rPr>
              <a:t>=  </a:t>
            </a:r>
            <a:r>
              <a:rPr lang="en-US" sz="2800" b="1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       1 158 489 </a:t>
            </a:r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757286" y="4974884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= 843 275  –    </a:t>
            </a:r>
          </a:p>
        </p:txBody>
      </p:sp>
      <p:sp>
        <p:nvSpPr>
          <p:cNvPr id="30772" name="Text Box 52"/>
          <p:cNvSpPr txBox="1">
            <a:spLocks noChangeArrowheads="1"/>
          </p:cNvSpPr>
          <p:nvPr/>
        </p:nvSpPr>
        <p:spPr bwMode="auto">
          <a:xfrm>
            <a:off x="789161" y="5671797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=            </a:t>
            </a:r>
            <a:r>
              <a:rPr lang="en-US" sz="2800" b="1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225 435. 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301873FA-E147-49D6-B55D-9F8137BA20DF}"/>
              </a:ext>
            </a:extLst>
          </p:cNvPr>
          <p:cNvSpPr/>
          <p:nvPr/>
        </p:nvSpPr>
        <p:spPr bwMode="auto">
          <a:xfrm rot="16200000">
            <a:off x="3851050" y="1358525"/>
            <a:ext cx="381000" cy="195023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56E304E4-DFB6-478C-94F6-C69DF7FA63D2}"/>
              </a:ext>
            </a:extLst>
          </p:cNvPr>
          <p:cNvSpPr/>
          <p:nvPr/>
        </p:nvSpPr>
        <p:spPr bwMode="auto">
          <a:xfrm rot="16200000">
            <a:off x="3759521" y="3809269"/>
            <a:ext cx="381000" cy="195023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94D323-1BCE-40FB-8055-E994970C022B}"/>
              </a:ext>
            </a:extLst>
          </p:cNvPr>
          <p:cNvSpPr/>
          <p:nvPr/>
        </p:nvSpPr>
        <p:spPr>
          <a:xfrm>
            <a:off x="3438832" y="2551385"/>
            <a:ext cx="1486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847 014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7CF192-17EF-49E2-9912-2EF99C3F869F}"/>
              </a:ext>
            </a:extLst>
          </p:cNvPr>
          <p:cNvSpPr/>
          <p:nvPr/>
        </p:nvSpPr>
        <p:spPr>
          <a:xfrm>
            <a:off x="3352800" y="4998727"/>
            <a:ext cx="1486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617 840</a:t>
            </a:r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0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7" grpId="0"/>
      <p:bldP spid="30768" grpId="0"/>
      <p:bldP spid="30771" grpId="0"/>
      <p:bldP spid="30772" grpId="0"/>
      <p:bldP spid="2" grpId="0" animBg="1"/>
      <p:bldP spid="22" grpId="0" animBg="1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5EFAA5-63AD-4013-BFDF-BF2E78B27C2A}"/>
              </a:ext>
            </a:extLst>
          </p:cNvPr>
          <p:cNvSpPr txBox="1"/>
          <p:nvPr/>
        </p:nvSpPr>
        <p:spPr>
          <a:xfrm>
            <a:off x="228600" y="400665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4. Một huyện miền núi có 8 xã vùng thấp và 9 xã vùng cao. Mỗi xã vùng thấp đ</a:t>
            </a:r>
            <a:r>
              <a:rPr lang="vi-VN" sz="2800">
                <a:solidFill>
                  <a:srgbClr val="3333FF"/>
                </a:solidFill>
              </a:rPr>
              <a:t>ư</a:t>
            </a:r>
            <a:r>
              <a:rPr lang="en-US" sz="2800">
                <a:solidFill>
                  <a:srgbClr val="3333FF"/>
                </a:solidFill>
              </a:rPr>
              <a:t>ợc cấp 850 quyển truyện, mỗi xã vùng cao đ</a:t>
            </a:r>
            <a:r>
              <a:rPr lang="vi-VN" sz="2800">
                <a:solidFill>
                  <a:srgbClr val="3333FF"/>
                </a:solidFill>
              </a:rPr>
              <a:t>ư</a:t>
            </a:r>
            <a:r>
              <a:rPr lang="en-US" sz="2800">
                <a:solidFill>
                  <a:srgbClr val="3333FF"/>
                </a:solidFill>
              </a:rPr>
              <a:t>ợc cấp 980 quyển truyện. Hỏi huyện đó đ</a:t>
            </a:r>
            <a:r>
              <a:rPr lang="vi-VN" sz="2800">
                <a:solidFill>
                  <a:srgbClr val="3333FF"/>
                </a:solidFill>
              </a:rPr>
              <a:t>ư</a:t>
            </a:r>
            <a:r>
              <a:rPr lang="en-US" sz="2800">
                <a:solidFill>
                  <a:srgbClr val="3333FF"/>
                </a:solidFill>
              </a:rPr>
              <a:t>ợc cấp bao nhiêu quyển truyện?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E756384-770B-4891-89D8-7B3EB36AA86E}"/>
              </a:ext>
            </a:extLst>
          </p:cNvPr>
          <p:cNvCxnSpPr>
            <a:cxnSpLocks/>
          </p:cNvCxnSpPr>
          <p:nvPr/>
        </p:nvCxnSpPr>
        <p:spPr bwMode="auto">
          <a:xfrm>
            <a:off x="4114800" y="838200"/>
            <a:ext cx="4572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0B7148-F278-4F04-A859-D2DA12E20853}"/>
              </a:ext>
            </a:extLst>
          </p:cNvPr>
          <p:cNvCxnSpPr>
            <a:cxnSpLocks/>
          </p:cNvCxnSpPr>
          <p:nvPr/>
        </p:nvCxnSpPr>
        <p:spPr bwMode="auto">
          <a:xfrm>
            <a:off x="228600" y="1676400"/>
            <a:ext cx="4572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52A0E29-7B0D-4FA3-92A5-D7ABE3B0199A}"/>
              </a:ext>
            </a:extLst>
          </p:cNvPr>
          <p:cNvCxnSpPr>
            <a:cxnSpLocks/>
          </p:cNvCxnSpPr>
          <p:nvPr/>
        </p:nvCxnSpPr>
        <p:spPr bwMode="auto">
          <a:xfrm>
            <a:off x="381000" y="1288941"/>
            <a:ext cx="62865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F436725-0129-48DF-A720-B83C6433F0E6}"/>
              </a:ext>
            </a:extLst>
          </p:cNvPr>
          <p:cNvCxnSpPr>
            <a:cxnSpLocks/>
          </p:cNvCxnSpPr>
          <p:nvPr/>
        </p:nvCxnSpPr>
        <p:spPr bwMode="auto">
          <a:xfrm>
            <a:off x="342900" y="2133600"/>
            <a:ext cx="34671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1DF3687-466B-4363-82AD-052045B22326}"/>
              </a:ext>
            </a:extLst>
          </p:cNvPr>
          <p:cNvCxnSpPr>
            <a:cxnSpLocks/>
            <a:endCxn id="2" idx="3"/>
          </p:cNvCxnSpPr>
          <p:nvPr/>
        </p:nvCxnSpPr>
        <p:spPr bwMode="auto">
          <a:xfrm>
            <a:off x="6972300" y="1288941"/>
            <a:ext cx="1943100" cy="1966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059C6F3-5A9B-49F2-884C-0F71A4DEF419}"/>
              </a:ext>
            </a:extLst>
          </p:cNvPr>
          <p:cNvSpPr txBox="1"/>
          <p:nvPr/>
        </p:nvSpPr>
        <p:spPr>
          <a:xfrm>
            <a:off x="3524250" y="2446122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3333FF"/>
                </a:solidFill>
                <a:highlight>
                  <a:srgbClr val="FFFF00"/>
                </a:highlight>
              </a:rPr>
              <a:t>Tóm tắt: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7BD623-6380-4E6D-94F2-B2994FAEF3C3}"/>
              </a:ext>
            </a:extLst>
          </p:cNvPr>
          <p:cNvSpPr txBox="1"/>
          <p:nvPr/>
        </p:nvSpPr>
        <p:spPr>
          <a:xfrm>
            <a:off x="125361" y="3146243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8 xã vùng thấp (mỗi xã: 850 quyển truyện)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1D18AA-0F4E-4F55-B76F-E097C5AEC7A3}"/>
              </a:ext>
            </a:extLst>
          </p:cNvPr>
          <p:cNvSpPr txBox="1"/>
          <p:nvPr/>
        </p:nvSpPr>
        <p:spPr>
          <a:xfrm>
            <a:off x="125361" y="3810439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8 xã vùng cao (mỗi xã: 980 quyển truyện)</a:t>
            </a:r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410DD6E4-E8AC-4004-9331-2B03F214C619}"/>
              </a:ext>
            </a:extLst>
          </p:cNvPr>
          <p:cNvSpPr/>
          <p:nvPr/>
        </p:nvSpPr>
        <p:spPr bwMode="auto">
          <a:xfrm>
            <a:off x="6400799" y="3240486"/>
            <a:ext cx="130277" cy="1093173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C03AED-06BE-49EE-A715-E03CB40D3A0B}"/>
              </a:ext>
            </a:extLst>
          </p:cNvPr>
          <p:cNvSpPr txBox="1"/>
          <p:nvPr/>
        </p:nvSpPr>
        <p:spPr>
          <a:xfrm>
            <a:off x="6477000" y="3530164"/>
            <a:ext cx="2835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… quyển truyện?</a:t>
            </a:r>
          </a:p>
        </p:txBody>
      </p:sp>
    </p:spTree>
    <p:extLst>
      <p:ext uri="{BB962C8B-B14F-4D97-AF65-F5344CB8AC3E}">
        <p14:creationId xmlns:p14="http://schemas.microsoft.com/office/powerpoint/2010/main" val="49018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FF4CA7-0488-4D7B-90C2-7963FBE2068B}"/>
              </a:ext>
            </a:extLst>
          </p:cNvPr>
          <p:cNvSpPr txBox="1"/>
          <p:nvPr/>
        </p:nvSpPr>
        <p:spPr>
          <a:xfrm>
            <a:off x="3276600" y="624027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3333FF"/>
                </a:solidFill>
                <a:highlight>
                  <a:srgbClr val="FFFF00"/>
                </a:highlight>
              </a:rPr>
              <a:t>Bài giải: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E08E53-DCDF-49F1-8A48-BD7D147EF578}"/>
              </a:ext>
            </a:extLst>
          </p:cNvPr>
          <p:cNvSpPr txBox="1"/>
          <p:nvPr/>
        </p:nvSpPr>
        <p:spPr>
          <a:xfrm>
            <a:off x="1219200" y="12954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8 xã vùng thấp đ</a:t>
            </a:r>
            <a:r>
              <a:rPr lang="vi-VN" sz="2800">
                <a:solidFill>
                  <a:srgbClr val="3333FF"/>
                </a:solidFill>
              </a:rPr>
              <a:t>ư</a:t>
            </a:r>
            <a:r>
              <a:rPr lang="en-US" sz="2800">
                <a:solidFill>
                  <a:srgbClr val="3333FF"/>
                </a:solidFill>
              </a:rPr>
              <a:t>ợc cấp là: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36D46A-115A-4B3B-B094-11DAC7E4D23A}"/>
              </a:ext>
            </a:extLst>
          </p:cNvPr>
          <p:cNvSpPr txBox="1"/>
          <p:nvPr/>
        </p:nvSpPr>
        <p:spPr>
          <a:xfrm>
            <a:off x="2743200" y="1933545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850 x 8 = 6 800 (quyển)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4FA09F-C1BB-47B3-9322-32425D75942F}"/>
              </a:ext>
            </a:extLst>
          </p:cNvPr>
          <p:cNvSpPr txBox="1"/>
          <p:nvPr/>
        </p:nvSpPr>
        <p:spPr>
          <a:xfrm>
            <a:off x="2743200" y="316739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980 x 9 = 8 820 (quyển)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A5B6BD-6571-4C1F-A422-218D3598CEFB}"/>
              </a:ext>
            </a:extLst>
          </p:cNvPr>
          <p:cNvSpPr txBox="1"/>
          <p:nvPr/>
        </p:nvSpPr>
        <p:spPr>
          <a:xfrm>
            <a:off x="1219200" y="2486506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9 xã vùng cao đ</a:t>
            </a:r>
            <a:r>
              <a:rPr lang="vi-VN" sz="2800">
                <a:solidFill>
                  <a:srgbClr val="3333FF"/>
                </a:solidFill>
              </a:rPr>
              <a:t>ư</a:t>
            </a:r>
            <a:r>
              <a:rPr lang="en-US" sz="2800">
                <a:solidFill>
                  <a:srgbClr val="3333FF"/>
                </a:solidFill>
              </a:rPr>
              <a:t>ợc cấp là: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804497-8CB3-4618-873D-90C4FDF59289}"/>
              </a:ext>
            </a:extLst>
          </p:cNvPr>
          <p:cNvSpPr txBox="1"/>
          <p:nvPr/>
        </p:nvSpPr>
        <p:spPr>
          <a:xfrm>
            <a:off x="2743200" y="4401235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6 800  +  8 820 = 15 620 (quyển)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B3F959-B489-4E49-A8EB-C87E54CC9093}"/>
              </a:ext>
            </a:extLst>
          </p:cNvPr>
          <p:cNvSpPr txBox="1"/>
          <p:nvPr/>
        </p:nvSpPr>
        <p:spPr>
          <a:xfrm>
            <a:off x="1219200" y="3784312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Huyện đó đ</a:t>
            </a:r>
            <a:r>
              <a:rPr lang="vi-VN" sz="2800">
                <a:solidFill>
                  <a:srgbClr val="3333FF"/>
                </a:solidFill>
              </a:rPr>
              <a:t>ư</a:t>
            </a:r>
            <a:r>
              <a:rPr lang="en-US" sz="2800">
                <a:solidFill>
                  <a:srgbClr val="3333FF"/>
                </a:solidFill>
              </a:rPr>
              <a:t>ợc cấp là: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2571D4-0E1F-4D2F-8673-F9CDCB5AFA20}"/>
              </a:ext>
            </a:extLst>
          </p:cNvPr>
          <p:cNvSpPr txBox="1"/>
          <p:nvPr/>
        </p:nvSpPr>
        <p:spPr>
          <a:xfrm>
            <a:off x="4603955" y="511186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Đáp số: 15 620 quyển.</a:t>
            </a:r>
          </a:p>
        </p:txBody>
      </p:sp>
    </p:spTree>
    <p:extLst>
      <p:ext uri="{BB962C8B-B14F-4D97-AF65-F5344CB8AC3E}">
        <p14:creationId xmlns:p14="http://schemas.microsoft.com/office/powerpoint/2010/main" val="316694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6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6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2723</TotalTime>
  <Words>732</Words>
  <Application>Microsoft Office PowerPoint</Application>
  <PresentationFormat>On-screen Show (4:3)</PresentationFormat>
  <Paragraphs>141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Calibri Light</vt:lpstr>
      <vt:lpstr>Impact</vt:lpstr>
      <vt:lpstr>Times New Roman</vt:lpstr>
      <vt:lpstr>Verdana</vt:lpstr>
      <vt:lpstr>VNI-Times</vt:lpstr>
      <vt:lpstr>Default Design</vt:lpstr>
      <vt:lpstr>6_Default Design</vt:lpstr>
      <vt:lpstr>Balloons</vt:lpstr>
      <vt:lpstr>1_Office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2. Viết giá trị của biểu thức vào ô trống: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2: Tìm đáp án đúng nhất: 201634 × 4 = ?</vt:lpstr>
      <vt:lpstr>Câu 2: Tìm đáp án đúng nhất: 201634 × 4 = 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Cty Tin Hoc Sao 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Thuan</dc:creator>
  <cp:lastModifiedBy>Alolaptop</cp:lastModifiedBy>
  <cp:revision>361</cp:revision>
  <dcterms:created xsi:type="dcterms:W3CDTF">2008-03-29T23:43:13Z</dcterms:created>
  <dcterms:modified xsi:type="dcterms:W3CDTF">2021-11-11T02:42:46Z</dcterms:modified>
</cp:coreProperties>
</file>